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08" r:id="rId2"/>
    <p:sldId id="299" r:id="rId3"/>
    <p:sldId id="319" r:id="rId4"/>
    <p:sldId id="318" r:id="rId5"/>
    <p:sldId id="315" r:id="rId6"/>
    <p:sldId id="304" r:id="rId7"/>
    <p:sldId id="257" r:id="rId8"/>
    <p:sldId id="258" r:id="rId9"/>
    <p:sldId id="290" r:id="rId10"/>
    <p:sldId id="291" r:id="rId11"/>
    <p:sldId id="292" r:id="rId12"/>
    <p:sldId id="301" r:id="rId13"/>
    <p:sldId id="303" r:id="rId14"/>
    <p:sldId id="270" r:id="rId15"/>
    <p:sldId id="316" r:id="rId16"/>
    <p:sldId id="307" r:id="rId17"/>
    <p:sldId id="278" r:id="rId18"/>
    <p:sldId id="282" r:id="rId19"/>
    <p:sldId id="300" r:id="rId20"/>
    <p:sldId id="273" r:id="rId21"/>
    <p:sldId id="274" r:id="rId22"/>
    <p:sldId id="285" r:id="rId23"/>
    <p:sldId id="305" r:id="rId24"/>
    <p:sldId id="306" r:id="rId25"/>
    <p:sldId id="317" r:id="rId26"/>
    <p:sldId id="284" r:id="rId27"/>
    <p:sldId id="276" r:id="rId28"/>
    <p:sldId id="261" r:id="rId29"/>
    <p:sldId id="269" r:id="rId30"/>
    <p:sldId id="263" r:id="rId31"/>
    <p:sldId id="264" r:id="rId32"/>
    <p:sldId id="260" r:id="rId33"/>
    <p:sldId id="265" r:id="rId34"/>
    <p:sldId id="267" r:id="rId35"/>
    <p:sldId id="266" r:id="rId36"/>
    <p:sldId id="271" r:id="rId37"/>
    <p:sldId id="277" r:id="rId38"/>
    <p:sldId id="279" r:id="rId39"/>
    <p:sldId id="268" r:id="rId40"/>
    <p:sldId id="280" r:id="rId41"/>
    <p:sldId id="281" r:id="rId42"/>
    <p:sldId id="287" r:id="rId43"/>
    <p:sldId id="288" r:id="rId44"/>
    <p:sldId id="302" r:id="rId45"/>
    <p:sldId id="309" r:id="rId46"/>
    <p:sldId id="310" r:id="rId47"/>
    <p:sldId id="311" r:id="rId48"/>
    <p:sldId id="312" r:id="rId49"/>
    <p:sldId id="313" r:id="rId50"/>
    <p:sldId id="314" r:id="rId51"/>
    <p:sldId id="275" r:id="rId52"/>
    <p:sldId id="298" r:id="rId53"/>
    <p:sldId id="294" r:id="rId54"/>
    <p:sldId id="295" r:id="rId55"/>
    <p:sldId id="296" r:id="rId56"/>
    <p:sldId id="297" r:id="rId5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High-Level View" id="{E67CBB48-2472-4EC0-B072-29D612A99688}">
          <p14:sldIdLst>
            <p14:sldId id="319"/>
            <p14:sldId id="318"/>
            <p14:sldId id="315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SD Card" id="{D364C050-FF73-4F21-BB8C-C2ED624BB1FB}">
          <p14:sldIdLst>
            <p14:sldId id="317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CC99FF"/>
    <a:srgbClr val="7030A0"/>
    <a:srgbClr val="FFFFCC"/>
    <a:srgbClr val="4472C4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AD2927-1784-47A2-9A2D-FBCBF131629D}" v="79" dt="2024-02-19T18:41:44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5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EAAD2927-1784-47A2-9A2D-FBCBF131629D}"/>
    <pc:docChg chg="undo redo custSel addSld modSld sldOrd modMainMaster modSection">
      <pc:chgData name="Ron Keidar" userId="bd522e22234dfd79" providerId="LiveId" clId="{EAAD2927-1784-47A2-9A2D-FBCBF131629D}" dt="2024-02-19T18:44:07.537" v="2114" actId="14100"/>
      <pc:docMkLst>
        <pc:docMk/>
      </pc:docMkLst>
      <pc:sldChg chg="addSp delSp modSp mod modClrScheme chgLayout">
        <pc:chgData name="Ron Keidar" userId="bd522e22234dfd79" providerId="LiveId" clId="{EAAD2927-1784-47A2-9A2D-FBCBF131629D}" dt="2024-02-19T17:19:02.820" v="1122" actId="404"/>
        <pc:sldMkLst>
          <pc:docMk/>
          <pc:sldMk cId="2196176356" sldId="257"/>
        </pc:sldMkLst>
        <pc:spChg chg="mod ord">
          <ac:chgData name="Ron Keidar" userId="bd522e22234dfd79" providerId="LiveId" clId="{EAAD2927-1784-47A2-9A2D-FBCBF131629D}" dt="2024-02-19T17:19:02.820" v="1122" actId="404"/>
          <ac:spMkLst>
            <pc:docMk/>
            <pc:sldMk cId="2196176356" sldId="257"/>
            <ac:spMk id="2" creationId="{08B246D3-941D-46D1-A7D2-804BE3128086}"/>
          </ac:spMkLst>
        </pc:spChg>
        <pc:spChg chg="add mod">
          <ac:chgData name="Ron Keidar" userId="bd522e22234dfd79" providerId="LiveId" clId="{EAAD2927-1784-47A2-9A2D-FBCBF131629D}" dt="2024-02-19T17:17:51.680" v="1109"/>
          <ac:spMkLst>
            <pc:docMk/>
            <pc:sldMk cId="2196176356" sldId="257"/>
            <ac:spMk id="16" creationId="{DBE3F7BD-CA8A-E510-B5BF-6324030E2CDD}"/>
          </ac:spMkLst>
        </pc:spChg>
        <pc:spChg chg="del mod ord">
          <ac:chgData name="Ron Keidar" userId="bd522e22234dfd79" providerId="LiveId" clId="{EAAD2927-1784-47A2-9A2D-FBCBF131629D}" dt="2024-02-19T17:17:37.493" v="1108" actId="478"/>
          <ac:spMkLst>
            <pc:docMk/>
            <pc:sldMk cId="2196176356" sldId="257"/>
            <ac:spMk id="37" creationId="{EFBF5F9D-DAA2-F12A-D7CA-53AB0AE049E4}"/>
          </ac:spMkLst>
        </pc:spChg>
      </pc:sldChg>
      <pc:sldChg chg="delSp modSp mod modClrScheme chgLayout">
        <pc:chgData name="Ron Keidar" userId="bd522e22234dfd79" providerId="LiveId" clId="{EAAD2927-1784-47A2-9A2D-FBCBF131629D}" dt="2024-02-19T17:18:43.696" v="1119" actId="14100"/>
        <pc:sldMkLst>
          <pc:docMk/>
          <pc:sldMk cId="2109759365" sldId="258"/>
        </pc:sldMkLst>
        <pc:spChg chg="mod ord">
          <ac:chgData name="Ron Keidar" userId="bd522e22234dfd79" providerId="LiveId" clId="{EAAD2927-1784-47A2-9A2D-FBCBF131629D}" dt="2024-02-19T17:18:43.696" v="1119" actId="14100"/>
          <ac:spMkLst>
            <pc:docMk/>
            <pc:sldMk cId="2109759365" sldId="258"/>
            <ac:spMk id="2" creationId="{6F7C066E-CAA5-4387-9DD5-C9E10E6E6DEE}"/>
          </ac:spMkLst>
        </pc:spChg>
        <pc:spChg chg="mod ord">
          <ac:chgData name="Ron Keidar" userId="bd522e22234dfd79" providerId="LiveId" clId="{EAAD2927-1784-47A2-9A2D-FBCBF131629D}" dt="2024-02-19T17:18:13.290" v="1111" actId="700"/>
          <ac:spMkLst>
            <pc:docMk/>
            <pc:sldMk cId="2109759365" sldId="258"/>
            <ac:spMk id="44" creationId="{B18A4A93-DC36-2F23-1140-95B285262343}"/>
          </ac:spMkLst>
        </pc:spChg>
        <pc:picChg chg="del">
          <ac:chgData name="Ron Keidar" userId="bd522e22234dfd79" providerId="LiveId" clId="{EAAD2927-1784-47A2-9A2D-FBCBF131629D}" dt="2024-02-19T17:18:07.243" v="1110" actId="478"/>
          <ac:picMkLst>
            <pc:docMk/>
            <pc:sldMk cId="2109759365" sldId="258"/>
            <ac:picMk id="45" creationId="{CF8326AD-B012-E64A-4ED0-94959E6F0E79}"/>
          </ac:picMkLst>
        </pc:picChg>
      </pc:sldChg>
      <pc:sldChg chg="addSp delSp modSp mod modClrScheme chgLayout">
        <pc:chgData name="Ron Keidar" userId="bd522e22234dfd79" providerId="LiveId" clId="{EAAD2927-1784-47A2-9A2D-FBCBF131629D}" dt="2024-02-19T17:21:48.536" v="1249" actId="20577"/>
        <pc:sldMkLst>
          <pc:docMk/>
          <pc:sldMk cId="3517063215" sldId="270"/>
        </pc:sldMkLst>
        <pc:spChg chg="del mod ord">
          <ac:chgData name="Ron Keidar" userId="bd522e22234dfd79" providerId="LiveId" clId="{EAAD2927-1784-47A2-9A2D-FBCBF131629D}" dt="2024-02-19T17:21:45.052" v="1247" actId="478"/>
          <ac:spMkLst>
            <pc:docMk/>
            <pc:sldMk cId="3517063215" sldId="270"/>
            <ac:spMk id="3" creationId="{A6C7A8FE-D4DE-4FAB-85F8-27C3A9A40ADB}"/>
          </ac:spMkLst>
        </pc:spChg>
        <pc:spChg chg="add mod ord">
          <ac:chgData name="Ron Keidar" userId="bd522e22234dfd79" providerId="LiveId" clId="{EAAD2927-1784-47A2-9A2D-FBCBF131629D}" dt="2024-02-19T17:21:48.536" v="1249" actId="20577"/>
          <ac:spMkLst>
            <pc:docMk/>
            <pc:sldMk cId="3517063215" sldId="270"/>
            <ac:spMk id="6" creationId="{AEB599AA-6ABC-3701-59BA-41C6C3BBC800}"/>
          </ac:spMkLst>
        </pc:spChg>
        <pc:spChg chg="mod ord">
          <ac:chgData name="Ron Keidar" userId="bd522e22234dfd79" providerId="LiveId" clId="{EAAD2927-1784-47A2-9A2D-FBCBF131629D}" dt="2024-02-19T17:21:33.878" v="1246" actId="700"/>
          <ac:spMkLst>
            <pc:docMk/>
            <pc:sldMk cId="3517063215" sldId="270"/>
            <ac:spMk id="8" creationId="{F361A59A-DADA-F093-4387-CC02E8835BB2}"/>
          </ac:spMkLst>
        </pc:spChg>
      </pc:sldChg>
      <pc:sldChg chg="addSp modSp mod modClrScheme chgLayout">
        <pc:chgData name="Ron Keidar" userId="bd522e22234dfd79" providerId="LiveId" clId="{EAAD2927-1784-47A2-9A2D-FBCBF131629D}" dt="2024-02-19T17:13:08.862" v="1057" actId="20577"/>
        <pc:sldMkLst>
          <pc:docMk/>
          <pc:sldMk cId="686519359" sldId="273"/>
        </pc:sldMkLst>
        <pc:spChg chg="mod ord">
          <ac:chgData name="Ron Keidar" userId="bd522e22234dfd79" providerId="LiveId" clId="{EAAD2927-1784-47A2-9A2D-FBCBF131629D}" dt="2024-02-19T17:12:07.376" v="1047" actId="700"/>
          <ac:spMkLst>
            <pc:docMk/>
            <pc:sldMk cId="686519359" sldId="273"/>
            <ac:spMk id="2" creationId="{8654F32E-4E0E-4074-BD84-B5CA9D9D5EF5}"/>
          </ac:spMkLst>
        </pc:spChg>
        <pc:spChg chg="mod ord">
          <ac:chgData name="Ron Keidar" userId="bd522e22234dfd79" providerId="LiveId" clId="{EAAD2927-1784-47A2-9A2D-FBCBF131629D}" dt="2024-02-19T17:13:08.862" v="1057" actId="20577"/>
          <ac:spMkLst>
            <pc:docMk/>
            <pc:sldMk cId="686519359" sldId="273"/>
            <ac:spMk id="3" creationId="{A450D4A6-22F8-4A01-9F67-DAD78824A19B}"/>
          </ac:spMkLst>
        </pc:spChg>
        <pc:spChg chg="mod ord">
          <ac:chgData name="Ron Keidar" userId="bd522e22234dfd79" providerId="LiveId" clId="{EAAD2927-1784-47A2-9A2D-FBCBF131629D}" dt="2024-02-19T17:12:07.376" v="1047" actId="700"/>
          <ac:spMkLst>
            <pc:docMk/>
            <pc:sldMk cId="686519359" sldId="273"/>
            <ac:spMk id="9" creationId="{09DF4967-D201-1B6D-7EC1-3598EF1BBD09}"/>
          </ac:spMkLst>
        </pc:spChg>
        <pc:spChg chg="add mod">
          <ac:chgData name="Ron Keidar" userId="bd522e22234dfd79" providerId="LiveId" clId="{EAAD2927-1784-47A2-9A2D-FBCBF131629D}" dt="2024-02-19T17:12:30.676" v="1048"/>
          <ac:spMkLst>
            <pc:docMk/>
            <pc:sldMk cId="686519359" sldId="273"/>
            <ac:spMk id="14" creationId="{9A3952A2-2DF4-2386-64D0-4D5FC44A787D}"/>
          </ac:spMkLst>
        </pc:spChg>
      </pc:sldChg>
      <pc:sldChg chg="modSp mod modClrScheme chgLayout">
        <pc:chgData name="Ron Keidar" userId="bd522e22234dfd79" providerId="LiveId" clId="{EAAD2927-1784-47A2-9A2D-FBCBF131629D}" dt="2024-02-19T17:22:44.394" v="1251" actId="700"/>
        <pc:sldMkLst>
          <pc:docMk/>
          <pc:sldMk cId="3607425193" sldId="274"/>
        </pc:sldMkLst>
        <pc:spChg chg="mod ord">
          <ac:chgData name="Ron Keidar" userId="bd522e22234dfd79" providerId="LiveId" clId="{EAAD2927-1784-47A2-9A2D-FBCBF131629D}" dt="2024-02-19T17:22:44.394" v="1251" actId="700"/>
          <ac:spMkLst>
            <pc:docMk/>
            <pc:sldMk cId="3607425193" sldId="274"/>
            <ac:spMk id="2" creationId="{8654F32E-4E0E-4074-BD84-B5CA9D9D5EF5}"/>
          </ac:spMkLst>
        </pc:spChg>
        <pc:spChg chg="mod ord">
          <ac:chgData name="Ron Keidar" userId="bd522e22234dfd79" providerId="LiveId" clId="{EAAD2927-1784-47A2-9A2D-FBCBF131629D}" dt="2024-02-19T17:22:44.394" v="1251" actId="700"/>
          <ac:spMkLst>
            <pc:docMk/>
            <pc:sldMk cId="3607425193" sldId="274"/>
            <ac:spMk id="3" creationId="{A450D4A6-22F8-4A01-9F67-DAD78824A19B}"/>
          </ac:spMkLst>
        </pc:spChg>
        <pc:spChg chg="mod ord">
          <ac:chgData name="Ron Keidar" userId="bd522e22234dfd79" providerId="LiveId" clId="{EAAD2927-1784-47A2-9A2D-FBCBF131629D}" dt="2024-02-19T17:22:44.394" v="1251" actId="700"/>
          <ac:spMkLst>
            <pc:docMk/>
            <pc:sldMk cId="3607425193" sldId="274"/>
            <ac:spMk id="6" creationId="{AA744518-AC66-0B10-1F24-CFE1ED9CD673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14:43.301" v="1068"/>
        <pc:sldMkLst>
          <pc:docMk/>
          <pc:sldMk cId="825633959" sldId="278"/>
        </pc:sldMkLst>
        <pc:spChg chg="del mod ord">
          <ac:chgData name="Ron Keidar" userId="bd522e22234dfd79" providerId="LiveId" clId="{EAAD2927-1784-47A2-9A2D-FBCBF131629D}" dt="2024-02-19T17:14:20.966" v="1067" actId="478"/>
          <ac:spMkLst>
            <pc:docMk/>
            <pc:sldMk cId="825633959" sldId="278"/>
            <ac:spMk id="3" creationId="{1054746F-873E-4C7E-821F-7571C6027F18}"/>
          </ac:spMkLst>
        </pc:spChg>
        <pc:spChg chg="mod ord">
          <ac:chgData name="Ron Keidar" userId="bd522e22234dfd79" providerId="LiveId" clId="{EAAD2927-1784-47A2-9A2D-FBCBF131629D}" dt="2024-02-19T17:14:06.664" v="1064" actId="700"/>
          <ac:spMkLst>
            <pc:docMk/>
            <pc:sldMk cId="825633959" sldId="278"/>
            <ac:spMk id="7" creationId="{9FE82CDA-1BED-F080-F551-10CB336D3796}"/>
          </ac:spMkLst>
        </pc:spChg>
        <pc:spChg chg="add del mod ord">
          <ac:chgData name="Ron Keidar" userId="bd522e22234dfd79" providerId="LiveId" clId="{EAAD2927-1784-47A2-9A2D-FBCBF131629D}" dt="2024-02-19T17:14:17.649" v="1066" actId="20577"/>
          <ac:spMkLst>
            <pc:docMk/>
            <pc:sldMk cId="825633959" sldId="278"/>
            <ac:spMk id="8" creationId="{6F84271E-C03E-E825-12E1-EA71F610FA11}"/>
          </ac:spMkLst>
        </pc:spChg>
        <pc:spChg chg="add mod">
          <ac:chgData name="Ron Keidar" userId="bd522e22234dfd79" providerId="LiveId" clId="{EAAD2927-1784-47A2-9A2D-FBCBF131629D}" dt="2024-02-19T17:14:43.301" v="1068"/>
          <ac:spMkLst>
            <pc:docMk/>
            <pc:sldMk cId="825633959" sldId="278"/>
            <ac:spMk id="13" creationId="{8D0826B3-67DA-94F5-2D6A-F3E5F030763C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22:24.238" v="1250" actId="2711"/>
        <pc:sldMkLst>
          <pc:docMk/>
          <pc:sldMk cId="814623948" sldId="282"/>
        </pc:sldMkLst>
        <pc:spChg chg="add del mod ord">
          <ac:chgData name="Ron Keidar" userId="bd522e22234dfd79" providerId="LiveId" clId="{EAAD2927-1784-47A2-9A2D-FBCBF131629D}" dt="2024-02-19T17:13:42.988" v="1060" actId="478"/>
          <ac:spMkLst>
            <pc:docMk/>
            <pc:sldMk cId="814623948" sldId="282"/>
            <ac:spMk id="2" creationId="{F864FD97-C006-CFD6-6D11-27E2CD4C6547}"/>
          </ac:spMkLst>
        </pc:spChg>
        <pc:spChg chg="mod">
          <ac:chgData name="Ron Keidar" userId="bd522e22234dfd79" providerId="LiveId" clId="{EAAD2927-1784-47A2-9A2D-FBCBF131629D}" dt="2024-02-19T17:22:24.238" v="1250" actId="2711"/>
          <ac:spMkLst>
            <pc:docMk/>
            <pc:sldMk cId="814623948" sldId="282"/>
            <ac:spMk id="4" creationId="{A2120283-D86F-4ABD-85B3-501710FBE72B}"/>
          </ac:spMkLst>
        </pc:spChg>
      </pc:sldChg>
      <pc:sldChg chg="addSp modSp">
        <pc:chgData name="Ron Keidar" userId="bd522e22234dfd79" providerId="LiveId" clId="{EAAD2927-1784-47A2-9A2D-FBCBF131629D}" dt="2024-02-19T17:03:09.131" v="708"/>
        <pc:sldMkLst>
          <pc:docMk/>
          <pc:sldMk cId="410480272" sldId="284"/>
        </pc:sldMkLst>
        <pc:spChg chg="add mod">
          <ac:chgData name="Ron Keidar" userId="bd522e22234dfd79" providerId="LiveId" clId="{EAAD2927-1784-47A2-9A2D-FBCBF131629D}" dt="2024-02-19T17:03:09.131" v="708"/>
          <ac:spMkLst>
            <pc:docMk/>
            <pc:sldMk cId="410480272" sldId="284"/>
            <ac:spMk id="6" creationId="{9E7963BD-ECE4-4287-6C26-70139CD6B6F9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23:57.340" v="1260" actId="1036"/>
        <pc:sldMkLst>
          <pc:docMk/>
          <pc:sldMk cId="159192361" sldId="285"/>
        </pc:sldMkLst>
        <pc:spChg chg="del mod ord">
          <ac:chgData name="Ron Keidar" userId="bd522e22234dfd79" providerId="LiveId" clId="{EAAD2927-1784-47A2-9A2D-FBCBF131629D}" dt="2024-02-19T17:23:03.176" v="1253" actId="478"/>
          <ac:spMkLst>
            <pc:docMk/>
            <pc:sldMk cId="159192361" sldId="285"/>
            <ac:spMk id="3" creationId="{1054746F-873E-4C7E-821F-7571C6027F18}"/>
          </ac:spMkLst>
        </pc:spChg>
        <pc:spChg chg="add mod ord">
          <ac:chgData name="Ron Keidar" userId="bd522e22234dfd79" providerId="LiveId" clId="{EAAD2927-1784-47A2-9A2D-FBCBF131629D}" dt="2024-02-19T17:23:07.457" v="1257" actId="20577"/>
          <ac:spMkLst>
            <pc:docMk/>
            <pc:sldMk cId="159192361" sldId="285"/>
            <ac:spMk id="5" creationId="{9BE396E5-0BAD-297C-B1A0-7FBBA301D6C3}"/>
          </ac:spMkLst>
        </pc:spChg>
        <pc:spChg chg="mod ord">
          <ac:chgData name="Ron Keidar" userId="bd522e22234dfd79" providerId="LiveId" clId="{EAAD2927-1784-47A2-9A2D-FBCBF131629D}" dt="2024-02-19T17:22:53.832" v="1252" actId="700"/>
          <ac:spMkLst>
            <pc:docMk/>
            <pc:sldMk cId="159192361" sldId="285"/>
            <ac:spMk id="9" creationId="{F43E67C1-DDAE-BE8F-DF8B-DE2C40700AA9}"/>
          </ac:spMkLst>
        </pc:spChg>
        <pc:spChg chg="add mod">
          <ac:chgData name="Ron Keidar" userId="bd522e22234dfd79" providerId="LiveId" clId="{EAAD2927-1784-47A2-9A2D-FBCBF131629D}" dt="2024-02-19T17:23:57.340" v="1260" actId="1036"/>
          <ac:spMkLst>
            <pc:docMk/>
            <pc:sldMk cId="159192361" sldId="285"/>
            <ac:spMk id="10" creationId="{55BC07DB-924C-0058-602E-334FEC8F3C87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19:44.267" v="1223" actId="1038"/>
        <pc:sldMkLst>
          <pc:docMk/>
          <pc:sldMk cId="155665964" sldId="290"/>
        </pc:sldMkLst>
        <pc:spChg chg="del mod ord">
          <ac:chgData name="Ron Keidar" userId="bd522e22234dfd79" providerId="LiveId" clId="{EAAD2927-1784-47A2-9A2D-FBCBF131629D}" dt="2024-02-19T17:19:28.538" v="1124" actId="478"/>
          <ac:spMkLst>
            <pc:docMk/>
            <pc:sldMk cId="155665964" sldId="290"/>
            <ac:spMk id="3" creationId="{1054746F-873E-4C7E-821F-7571C6027F18}"/>
          </ac:spMkLst>
        </pc:spChg>
        <pc:spChg chg="add mod ord">
          <ac:chgData name="Ron Keidar" userId="bd522e22234dfd79" providerId="LiveId" clId="{EAAD2927-1784-47A2-9A2D-FBCBF131629D}" dt="2024-02-19T17:19:44.267" v="1223" actId="1038"/>
          <ac:spMkLst>
            <pc:docMk/>
            <pc:sldMk cId="155665964" sldId="290"/>
            <ac:spMk id="4" creationId="{CEDADA86-D5F0-4031-22B4-1A4D61FC69CD}"/>
          </ac:spMkLst>
        </pc:spChg>
        <pc:spChg chg="mod ord">
          <ac:chgData name="Ron Keidar" userId="bd522e22234dfd79" providerId="LiveId" clId="{EAAD2927-1784-47A2-9A2D-FBCBF131629D}" dt="2024-02-19T17:19:19.320" v="1123" actId="700"/>
          <ac:spMkLst>
            <pc:docMk/>
            <pc:sldMk cId="155665964" sldId="290"/>
            <ac:spMk id="10" creationId="{256D9BCF-E4E6-152F-3DB0-07EA83CC8371}"/>
          </ac:spMkLst>
        </pc:spChg>
      </pc:sldChg>
      <pc:sldChg chg="modSp mod modClrScheme chgLayout">
        <pc:chgData name="Ron Keidar" userId="bd522e22234dfd79" providerId="LiveId" clId="{EAAD2927-1784-47A2-9A2D-FBCBF131629D}" dt="2024-02-19T17:20:01.508" v="1224" actId="700"/>
        <pc:sldMkLst>
          <pc:docMk/>
          <pc:sldMk cId="3710021345" sldId="291"/>
        </pc:sldMkLst>
        <pc:spChg chg="mod ord">
          <ac:chgData name="Ron Keidar" userId="bd522e22234dfd79" providerId="LiveId" clId="{EAAD2927-1784-47A2-9A2D-FBCBF131629D}" dt="2024-02-19T17:20:01.508" v="1224" actId="700"/>
          <ac:spMkLst>
            <pc:docMk/>
            <pc:sldMk cId="3710021345" sldId="291"/>
            <ac:spMk id="2" creationId="{AD28F325-4959-471C-976D-2959655950B6}"/>
          </ac:spMkLst>
        </pc:spChg>
        <pc:spChg chg="mod ord">
          <ac:chgData name="Ron Keidar" userId="bd522e22234dfd79" providerId="LiveId" clId="{EAAD2927-1784-47A2-9A2D-FBCBF131629D}" dt="2024-02-19T17:20:01.508" v="1224" actId="700"/>
          <ac:spMkLst>
            <pc:docMk/>
            <pc:sldMk cId="3710021345" sldId="291"/>
            <ac:spMk id="9" creationId="{9F3D06EB-CC46-BCB9-D6CA-6B8518385E69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24:30.554" v="1265" actId="478"/>
        <pc:sldMkLst>
          <pc:docMk/>
          <pc:sldMk cId="3560774396" sldId="292"/>
        </pc:sldMkLst>
        <pc:spChg chg="del">
          <ac:chgData name="Ron Keidar" userId="bd522e22234dfd79" providerId="LiveId" clId="{EAAD2927-1784-47A2-9A2D-FBCBF131629D}" dt="2024-02-19T17:20:20.870" v="1228" actId="478"/>
          <ac:spMkLst>
            <pc:docMk/>
            <pc:sldMk cId="3560774396" sldId="292"/>
            <ac:spMk id="4" creationId="{B536C6F1-8F02-1788-8613-F7344FCA324C}"/>
          </ac:spMkLst>
        </pc:spChg>
        <pc:spChg chg="add mod ord">
          <ac:chgData name="Ron Keidar" userId="bd522e22234dfd79" providerId="LiveId" clId="{EAAD2927-1784-47A2-9A2D-FBCBF131629D}" dt="2024-02-19T17:20:17.114" v="1227" actId="20577"/>
          <ac:spMkLst>
            <pc:docMk/>
            <pc:sldMk cId="3560774396" sldId="292"/>
            <ac:spMk id="5" creationId="{E50D1287-DF6D-5714-A25D-89B3F15EDD1B}"/>
          </ac:spMkLst>
        </pc:spChg>
        <pc:spChg chg="del mod ord">
          <ac:chgData name="Ron Keidar" userId="bd522e22234dfd79" providerId="LiveId" clId="{EAAD2927-1784-47A2-9A2D-FBCBF131629D}" dt="2024-02-19T17:24:30.554" v="1265" actId="478"/>
          <ac:spMkLst>
            <pc:docMk/>
            <pc:sldMk cId="3560774396" sldId="292"/>
            <ac:spMk id="18" creationId="{23F8C53D-4786-7FAE-EE6C-DABBC4905CC6}"/>
          </ac:spMkLst>
        </pc:spChg>
        <pc:spChg chg="add mod">
          <ac:chgData name="Ron Keidar" userId="bd522e22234dfd79" providerId="LiveId" clId="{EAAD2927-1784-47A2-9A2D-FBCBF131629D}" dt="2024-02-19T17:24:23.217" v="1263"/>
          <ac:spMkLst>
            <pc:docMk/>
            <pc:sldMk cId="3560774396" sldId="292"/>
            <ac:spMk id="20" creationId="{19C26B8C-9278-1972-8E28-80286EDF6445}"/>
          </ac:spMkLst>
        </pc:spChg>
      </pc:sldChg>
      <pc:sldChg chg="modSp mod modClrScheme chgLayout">
        <pc:chgData name="Ron Keidar" userId="bd522e22234dfd79" providerId="LiveId" clId="{EAAD2927-1784-47A2-9A2D-FBCBF131629D}" dt="2024-02-19T17:13:21.034" v="1058" actId="700"/>
        <pc:sldMkLst>
          <pc:docMk/>
          <pc:sldMk cId="3442540090" sldId="300"/>
        </pc:sldMkLst>
        <pc:spChg chg="mod ord">
          <ac:chgData name="Ron Keidar" userId="bd522e22234dfd79" providerId="LiveId" clId="{EAAD2927-1784-47A2-9A2D-FBCBF131629D}" dt="2024-02-19T17:13:21.034" v="1058" actId="700"/>
          <ac:spMkLst>
            <pc:docMk/>
            <pc:sldMk cId="3442540090" sldId="300"/>
            <ac:spMk id="2" creationId="{1B431FEA-EDA4-FF12-90F5-0A10EC5C08F9}"/>
          </ac:spMkLst>
        </pc:spChg>
      </pc:sldChg>
      <pc:sldChg chg="addSp modSp mod modClrScheme chgLayout">
        <pc:chgData name="Ron Keidar" userId="bd522e22234dfd79" providerId="LiveId" clId="{EAAD2927-1784-47A2-9A2D-FBCBF131629D}" dt="2024-02-19T17:24:17.545" v="1262"/>
        <pc:sldMkLst>
          <pc:docMk/>
          <pc:sldMk cId="2192530381" sldId="301"/>
        </pc:sldMkLst>
        <pc:spChg chg="mod ord">
          <ac:chgData name="Ron Keidar" userId="bd522e22234dfd79" providerId="LiveId" clId="{EAAD2927-1784-47A2-9A2D-FBCBF131629D}" dt="2024-02-19T17:20:58.035" v="1230" actId="1076"/>
          <ac:spMkLst>
            <pc:docMk/>
            <pc:sldMk cId="2192530381" sldId="301"/>
            <ac:spMk id="2" creationId="{CE000EE7-8806-AC6F-D889-80DEE05A54A7}"/>
          </ac:spMkLst>
        </pc:spChg>
        <pc:spChg chg="add mod">
          <ac:chgData name="Ron Keidar" userId="bd522e22234dfd79" providerId="LiveId" clId="{EAAD2927-1784-47A2-9A2D-FBCBF131629D}" dt="2024-02-19T17:24:17.545" v="1262"/>
          <ac:spMkLst>
            <pc:docMk/>
            <pc:sldMk cId="2192530381" sldId="301"/>
            <ac:spMk id="3" creationId="{8AA8209D-B5DB-D410-98FD-543EE9ADA089}"/>
          </ac:spMkLst>
        </pc:spChg>
        <pc:spChg chg="mod ord">
          <ac:chgData name="Ron Keidar" userId="bd522e22234dfd79" providerId="LiveId" clId="{EAAD2927-1784-47A2-9A2D-FBCBF131629D}" dt="2024-02-19T17:20:52.226" v="1229" actId="700"/>
          <ac:spMkLst>
            <pc:docMk/>
            <pc:sldMk cId="2192530381" sldId="301"/>
            <ac:spMk id="11" creationId="{2DB8F368-4E66-616D-51F1-5F3604965FED}"/>
          </ac:spMkLst>
        </pc:spChg>
      </pc:sldChg>
      <pc:sldChg chg="addSp modSp mod modClrScheme chgLayout">
        <pc:chgData name="Ron Keidar" userId="bd522e22234dfd79" providerId="LiveId" clId="{EAAD2927-1784-47A2-9A2D-FBCBF131629D}" dt="2024-02-19T17:24:12.592" v="1261"/>
        <pc:sldMkLst>
          <pc:docMk/>
          <pc:sldMk cId="1524931329" sldId="303"/>
        </pc:sldMkLst>
        <pc:spChg chg="mod ord">
          <ac:chgData name="Ron Keidar" userId="bd522e22234dfd79" providerId="LiveId" clId="{EAAD2927-1784-47A2-9A2D-FBCBF131629D}" dt="2024-02-19T17:21:24.207" v="1245" actId="1035"/>
          <ac:spMkLst>
            <pc:docMk/>
            <pc:sldMk cId="1524931329" sldId="303"/>
            <ac:spMk id="2" creationId="{15FFFF2E-7605-4905-B239-2F1537E1D807}"/>
          </ac:spMkLst>
        </pc:spChg>
        <pc:spChg chg="add mod">
          <ac:chgData name="Ron Keidar" userId="bd522e22234dfd79" providerId="LiveId" clId="{EAAD2927-1784-47A2-9A2D-FBCBF131629D}" dt="2024-02-19T17:24:12.592" v="1261"/>
          <ac:spMkLst>
            <pc:docMk/>
            <pc:sldMk cId="1524931329" sldId="303"/>
            <ac:spMk id="3" creationId="{D24E716E-EEA0-D2BE-D470-844DBB6812CF}"/>
          </ac:spMkLst>
        </pc:spChg>
        <pc:spChg chg="mod ord">
          <ac:chgData name="Ron Keidar" userId="bd522e22234dfd79" providerId="LiveId" clId="{EAAD2927-1784-47A2-9A2D-FBCBF131629D}" dt="2024-02-19T17:21:18.535" v="1231" actId="700"/>
          <ac:spMkLst>
            <pc:docMk/>
            <pc:sldMk cId="1524931329" sldId="303"/>
            <ac:spMk id="13" creationId="{0D1BC921-DCD3-0CF7-6FD4-4B96E18CBE3A}"/>
          </ac:spMkLst>
        </pc:spChg>
      </pc:sldChg>
      <pc:sldChg chg="modSp mod">
        <pc:chgData name="Ron Keidar" userId="bd522e22234dfd79" providerId="LiveId" clId="{EAAD2927-1784-47A2-9A2D-FBCBF131629D}" dt="2024-02-19T17:07:36.990" v="789" actId="1076"/>
        <pc:sldMkLst>
          <pc:docMk/>
          <pc:sldMk cId="1309987451" sldId="305"/>
        </pc:sldMkLst>
        <pc:spChg chg="mod">
          <ac:chgData name="Ron Keidar" userId="bd522e22234dfd79" providerId="LiveId" clId="{EAAD2927-1784-47A2-9A2D-FBCBF131629D}" dt="2024-02-19T17:07:36.990" v="789" actId="1076"/>
          <ac:spMkLst>
            <pc:docMk/>
            <pc:sldMk cId="1309987451" sldId="305"/>
            <ac:spMk id="2" creationId="{57AB2AA9-4460-4A2E-712F-8D3DA7CC0CED}"/>
          </ac:spMkLst>
        </pc:spChg>
      </pc:sldChg>
      <pc:sldChg chg="modSp mod">
        <pc:chgData name="Ron Keidar" userId="bd522e22234dfd79" providerId="LiveId" clId="{EAAD2927-1784-47A2-9A2D-FBCBF131629D}" dt="2024-02-19T17:07:02.532" v="766" actId="1076"/>
        <pc:sldMkLst>
          <pc:docMk/>
          <pc:sldMk cId="2129991061" sldId="306"/>
        </pc:sldMkLst>
        <pc:spChg chg="mod">
          <ac:chgData name="Ron Keidar" userId="bd522e22234dfd79" providerId="LiveId" clId="{EAAD2927-1784-47A2-9A2D-FBCBF131629D}" dt="2024-02-19T17:07:02.532" v="766" actId="1076"/>
          <ac:spMkLst>
            <pc:docMk/>
            <pc:sldMk cId="2129991061" sldId="306"/>
            <ac:spMk id="2" creationId="{298DE12C-0A14-399D-01E0-A0E6EB694463}"/>
          </ac:spMkLst>
        </pc:spChg>
      </pc:sldChg>
      <pc:sldChg chg="addSp modSp mod modClrScheme chgLayout">
        <pc:chgData name="Ron Keidar" userId="bd522e22234dfd79" providerId="LiveId" clId="{EAAD2927-1784-47A2-9A2D-FBCBF131629D}" dt="2024-02-19T17:14:55.019" v="1070"/>
        <pc:sldMkLst>
          <pc:docMk/>
          <pc:sldMk cId="4035202760" sldId="307"/>
        </pc:sldMkLst>
        <pc:spChg chg="mod ord">
          <ac:chgData name="Ron Keidar" userId="bd522e22234dfd79" providerId="LiveId" clId="{EAAD2927-1784-47A2-9A2D-FBCBF131629D}" dt="2024-02-19T17:14:51.753" v="1069" actId="700"/>
          <ac:spMkLst>
            <pc:docMk/>
            <pc:sldMk cId="4035202760" sldId="307"/>
            <ac:spMk id="2" creationId="{BD2CCC9F-04F2-6984-5C76-5D42F02A75D6}"/>
          </ac:spMkLst>
        </pc:spChg>
        <pc:spChg chg="add mod">
          <ac:chgData name="Ron Keidar" userId="bd522e22234dfd79" providerId="LiveId" clId="{EAAD2927-1784-47A2-9A2D-FBCBF131629D}" dt="2024-02-19T17:14:55.019" v="1070"/>
          <ac:spMkLst>
            <pc:docMk/>
            <pc:sldMk cId="4035202760" sldId="307"/>
            <ac:spMk id="3" creationId="{4A4E2C87-FA7E-CC6F-77DC-2251AC8D3FAF}"/>
          </ac:spMkLst>
        </pc:spChg>
        <pc:spChg chg="mod ord">
          <ac:chgData name="Ron Keidar" userId="bd522e22234dfd79" providerId="LiveId" clId="{EAAD2927-1784-47A2-9A2D-FBCBF131629D}" dt="2024-02-19T17:14:51.753" v="1069" actId="700"/>
          <ac:spMkLst>
            <pc:docMk/>
            <pc:sldMk cId="4035202760" sldId="307"/>
            <ac:spMk id="23" creationId="{7EC186F3-6B60-004B-751F-2214912E1AE6}"/>
          </ac:spMkLst>
        </pc:spChg>
      </pc:sldChg>
      <pc:sldChg chg="addSp delSp modSp mod ord modClrScheme chgLayout">
        <pc:chgData name="Ron Keidar" userId="bd522e22234dfd79" providerId="LiveId" clId="{EAAD2927-1784-47A2-9A2D-FBCBF131629D}" dt="2024-02-19T18:40:56.794" v="2031"/>
        <pc:sldMkLst>
          <pc:docMk/>
          <pc:sldMk cId="1365068394" sldId="315"/>
        </pc:sldMkLst>
        <pc:spChg chg="mod">
          <ac:chgData name="Ron Keidar" userId="bd522e22234dfd79" providerId="LiveId" clId="{EAAD2927-1784-47A2-9A2D-FBCBF131629D}" dt="2024-02-19T17:17:02.034" v="1103" actId="3064"/>
          <ac:spMkLst>
            <pc:docMk/>
            <pc:sldMk cId="1365068394" sldId="315"/>
            <ac:spMk id="3" creationId="{D133E97C-B7F1-8AB8-B3CA-F9D6D7035D5D}"/>
          </ac:spMkLst>
        </pc:spChg>
        <pc:spChg chg="add mod ord">
          <ac:chgData name="Ron Keidar" userId="bd522e22234dfd79" providerId="LiveId" clId="{EAAD2927-1784-47A2-9A2D-FBCBF131629D}" dt="2024-02-19T17:16:24.041" v="1100" actId="20577"/>
          <ac:spMkLst>
            <pc:docMk/>
            <pc:sldMk cId="1365068394" sldId="315"/>
            <ac:spMk id="9" creationId="{B2A47C82-9A81-696C-0DA6-55858BDD2CF2}"/>
          </ac:spMkLst>
        </pc:spChg>
        <pc:spChg chg="add mod">
          <ac:chgData name="Ron Keidar" userId="bd522e22234dfd79" providerId="LiveId" clId="{EAAD2927-1784-47A2-9A2D-FBCBF131629D}" dt="2024-02-19T17:15:58.026" v="1076"/>
          <ac:spMkLst>
            <pc:docMk/>
            <pc:sldMk cId="1365068394" sldId="315"/>
            <ac:spMk id="11" creationId="{B4E5EAB0-7E5B-F672-C59E-63E9F3696089}"/>
          </ac:spMkLst>
        </pc:spChg>
        <pc:spChg chg="mod">
          <ac:chgData name="Ron Keidar" userId="bd522e22234dfd79" providerId="LiveId" clId="{EAAD2927-1784-47A2-9A2D-FBCBF131629D}" dt="2024-02-19T17:17:02.034" v="1103" actId="3064"/>
          <ac:spMkLst>
            <pc:docMk/>
            <pc:sldMk cId="1365068394" sldId="315"/>
            <ac:spMk id="14" creationId="{C537C1DA-A2EE-6398-6850-618E481DEAA9}"/>
          </ac:spMkLst>
        </pc:spChg>
        <pc:spChg chg="del mod ord">
          <ac:chgData name="Ron Keidar" userId="bd522e22234dfd79" providerId="LiveId" clId="{EAAD2927-1784-47A2-9A2D-FBCBF131629D}" dt="2024-02-19T17:16:02.979" v="1077" actId="478"/>
          <ac:spMkLst>
            <pc:docMk/>
            <pc:sldMk cId="1365068394" sldId="315"/>
            <ac:spMk id="51" creationId="{33778DB7-90D0-A20F-240A-42ABB8854A64}"/>
          </ac:spMkLst>
        </pc:spChg>
      </pc:sldChg>
      <pc:sldChg chg="addSp delSp modSp mod modClrScheme chgLayout">
        <pc:chgData name="Ron Keidar" userId="bd522e22234dfd79" providerId="LiveId" clId="{EAAD2927-1784-47A2-9A2D-FBCBF131629D}" dt="2024-02-19T17:15:20.534" v="1074" actId="20577"/>
        <pc:sldMkLst>
          <pc:docMk/>
          <pc:sldMk cId="3467616526" sldId="316"/>
        </pc:sldMkLst>
        <pc:spChg chg="del mod ord">
          <ac:chgData name="Ron Keidar" userId="bd522e22234dfd79" providerId="LiveId" clId="{EAAD2927-1784-47A2-9A2D-FBCBF131629D}" dt="2024-02-19T17:15:16.919" v="1072" actId="478"/>
          <ac:spMkLst>
            <pc:docMk/>
            <pc:sldMk cId="3467616526" sldId="316"/>
            <ac:spMk id="3" creationId="{A6C7A8FE-D4DE-4FAB-85F8-27C3A9A40ADB}"/>
          </ac:spMkLst>
        </pc:spChg>
        <pc:spChg chg="mod ord">
          <ac:chgData name="Ron Keidar" userId="bd522e22234dfd79" providerId="LiveId" clId="{EAAD2927-1784-47A2-9A2D-FBCBF131629D}" dt="2024-02-19T17:15:06.559" v="1071" actId="700"/>
          <ac:spMkLst>
            <pc:docMk/>
            <pc:sldMk cId="3467616526" sldId="316"/>
            <ac:spMk id="8" creationId="{F361A59A-DADA-F093-4387-CC02E8835BB2}"/>
          </ac:spMkLst>
        </pc:spChg>
        <pc:spChg chg="add mod ord">
          <ac:chgData name="Ron Keidar" userId="bd522e22234dfd79" providerId="LiveId" clId="{EAAD2927-1784-47A2-9A2D-FBCBF131629D}" dt="2024-02-19T17:15:20.534" v="1074" actId="20577"/>
          <ac:spMkLst>
            <pc:docMk/>
            <pc:sldMk cId="3467616526" sldId="316"/>
            <ac:spMk id="22" creationId="{28828FBE-FA07-A2DE-0470-D0E8BBC5C8B4}"/>
          </ac:spMkLst>
        </pc:spChg>
      </pc:sldChg>
      <pc:sldChg chg="modSp mod">
        <pc:chgData name="Ron Keidar" userId="bd522e22234dfd79" providerId="LiveId" clId="{EAAD2927-1784-47A2-9A2D-FBCBF131629D}" dt="2024-02-19T17:06:30.085" v="731" actId="207"/>
        <pc:sldMkLst>
          <pc:docMk/>
          <pc:sldMk cId="2691707959" sldId="317"/>
        </pc:sldMkLst>
        <pc:spChg chg="mod">
          <ac:chgData name="Ron Keidar" userId="bd522e22234dfd79" providerId="LiveId" clId="{EAAD2927-1784-47A2-9A2D-FBCBF131629D}" dt="2024-02-19T17:06:30.085" v="731" actId="207"/>
          <ac:spMkLst>
            <pc:docMk/>
            <pc:sldMk cId="2691707959" sldId="317"/>
            <ac:spMk id="2" creationId="{4AFAF6BF-9D91-096D-EBAD-5BEE3E4AF905}"/>
          </ac:spMkLst>
        </pc:spChg>
        <pc:spChg chg="mod">
          <ac:chgData name="Ron Keidar" userId="bd522e22234dfd79" providerId="LiveId" clId="{EAAD2927-1784-47A2-9A2D-FBCBF131629D}" dt="2024-02-18T21:58:04.844" v="50" actId="20577"/>
          <ac:spMkLst>
            <pc:docMk/>
            <pc:sldMk cId="2691707959" sldId="317"/>
            <ac:spMk id="209" creationId="{AEEC030D-5666-9A7D-9AFD-2C92385DEECA}"/>
          </ac:spMkLst>
        </pc:spChg>
      </pc:sldChg>
      <pc:sldChg chg="addSp delSp modSp mod ord">
        <pc:chgData name="Ron Keidar" userId="bd522e22234dfd79" providerId="LiveId" clId="{EAAD2927-1784-47A2-9A2D-FBCBF131629D}" dt="2024-02-19T18:44:07.537" v="2114" actId="14100"/>
        <pc:sldMkLst>
          <pc:docMk/>
          <pc:sldMk cId="1956831080" sldId="318"/>
        </pc:sldMkLst>
        <pc:spChg chg="add mod">
          <ac:chgData name="Ron Keidar" userId="bd522e22234dfd79" providerId="LiveId" clId="{EAAD2927-1784-47A2-9A2D-FBCBF131629D}" dt="2024-02-19T17:03:17.633" v="709"/>
          <ac:spMkLst>
            <pc:docMk/>
            <pc:sldMk cId="1956831080" sldId="318"/>
            <ac:spMk id="2" creationId="{985C6A8D-F44B-A0F5-D423-E2BD0BC0AA53}"/>
          </ac:spMkLst>
        </pc:spChg>
        <pc:spChg chg="mod">
          <ac:chgData name="Ron Keidar" userId="bd522e22234dfd79" providerId="LiveId" clId="{EAAD2927-1784-47A2-9A2D-FBCBF131629D}" dt="2024-02-19T17:05:29.863" v="717" actId="1076"/>
          <ac:spMkLst>
            <pc:docMk/>
            <pc:sldMk cId="1956831080" sldId="318"/>
            <ac:spMk id="3" creationId="{C2693B6C-B9F8-E809-C03B-A613C2ACC4A3}"/>
          </ac:spMkLst>
        </pc:spChg>
        <pc:spChg chg="mod">
          <ac:chgData name="Ron Keidar" userId="bd522e22234dfd79" providerId="LiveId" clId="{EAAD2927-1784-47A2-9A2D-FBCBF131629D}" dt="2024-02-18T21:55:35.120" v="17" actId="20577"/>
          <ac:spMkLst>
            <pc:docMk/>
            <pc:sldMk cId="1956831080" sldId="318"/>
            <ac:spMk id="7" creationId="{3695FB78-B1BB-A3DD-EA97-DFBA9C744950}"/>
          </ac:spMkLst>
        </pc:spChg>
        <pc:spChg chg="add mod ord">
          <ac:chgData name="Ron Keidar" userId="bd522e22234dfd79" providerId="LiveId" clId="{EAAD2927-1784-47A2-9A2D-FBCBF131629D}" dt="2024-02-18T22:21:06.355" v="696" actId="1038"/>
          <ac:spMkLst>
            <pc:docMk/>
            <pc:sldMk cId="1956831080" sldId="318"/>
            <ac:spMk id="9" creationId="{289C4FEA-F8C5-BC47-F983-C17B62DFECE4}"/>
          </ac:spMkLst>
        </pc:spChg>
        <pc:spChg chg="add mod ord">
          <ac:chgData name="Ron Keidar" userId="bd522e22234dfd79" providerId="LiveId" clId="{EAAD2927-1784-47A2-9A2D-FBCBF131629D}" dt="2024-02-18T22:21:06.355" v="696" actId="1038"/>
          <ac:spMkLst>
            <pc:docMk/>
            <pc:sldMk cId="1956831080" sldId="318"/>
            <ac:spMk id="13" creationId="{CB0AA101-0AE5-88BD-DE2A-C583BE116781}"/>
          </ac:spMkLst>
        </pc:spChg>
        <pc:spChg chg="add del mod">
          <ac:chgData name="Ron Keidar" userId="bd522e22234dfd79" providerId="LiveId" clId="{EAAD2927-1784-47A2-9A2D-FBCBF131629D}" dt="2024-02-19T18:42:23.386" v="2092" actId="478"/>
          <ac:spMkLst>
            <pc:docMk/>
            <pc:sldMk cId="1956831080" sldId="318"/>
            <ac:spMk id="14" creationId="{5AC6E91A-E24A-99AF-7872-B9DE60913FCA}"/>
          </ac:spMkLst>
        </pc:spChg>
        <pc:spChg chg="add mod">
          <ac:chgData name="Ron Keidar" userId="bd522e22234dfd79" providerId="LiveId" clId="{EAAD2927-1784-47A2-9A2D-FBCBF131629D}" dt="2024-02-18T22:20:26.335" v="663" actId="1076"/>
          <ac:spMkLst>
            <pc:docMk/>
            <pc:sldMk cId="1956831080" sldId="318"/>
            <ac:spMk id="16" creationId="{4E86A9F4-0307-72FD-2D43-FC1D85EF309B}"/>
          </ac:spMkLst>
        </pc:spChg>
        <pc:spChg chg="add mod">
          <ac:chgData name="Ron Keidar" userId="bd522e22234dfd79" providerId="LiveId" clId="{EAAD2927-1784-47A2-9A2D-FBCBF131629D}" dt="2024-02-19T18:43:39.101" v="2108" actId="2085"/>
          <ac:spMkLst>
            <pc:docMk/>
            <pc:sldMk cId="1956831080" sldId="318"/>
            <ac:spMk id="17" creationId="{53C36C44-5ABB-41C4-1B34-FFA95FCF4DFE}"/>
          </ac:spMkLst>
        </pc:spChg>
        <pc:spChg chg="add del mod">
          <ac:chgData name="Ron Keidar" userId="bd522e22234dfd79" providerId="LiveId" clId="{EAAD2927-1784-47A2-9A2D-FBCBF131629D}" dt="2024-02-19T18:42:23.386" v="2092" actId="478"/>
          <ac:spMkLst>
            <pc:docMk/>
            <pc:sldMk cId="1956831080" sldId="318"/>
            <ac:spMk id="18" creationId="{25D0D74D-9F94-5359-3B94-4B0D948CDE58}"/>
          </ac:spMkLst>
        </pc:spChg>
        <pc:spChg chg="add del mod">
          <ac:chgData name="Ron Keidar" userId="bd522e22234dfd79" providerId="LiveId" clId="{EAAD2927-1784-47A2-9A2D-FBCBF131629D}" dt="2024-02-18T22:02:40.370" v="106" actId="478"/>
          <ac:spMkLst>
            <pc:docMk/>
            <pc:sldMk cId="1956831080" sldId="318"/>
            <ac:spMk id="18" creationId="{9EA3F963-C2AF-EE69-3FA8-1ECE860204BA}"/>
          </ac:spMkLst>
        </pc:spChg>
        <pc:spChg chg="add mod">
          <ac:chgData name="Ron Keidar" userId="bd522e22234dfd79" providerId="LiveId" clId="{EAAD2927-1784-47A2-9A2D-FBCBF131629D}" dt="2024-02-18T22:18:38.179" v="622" actId="6549"/>
          <ac:spMkLst>
            <pc:docMk/>
            <pc:sldMk cId="1956831080" sldId="318"/>
            <ac:spMk id="21" creationId="{3120731F-D549-1F4B-CC1E-6E3548E91867}"/>
          </ac:spMkLst>
        </pc:spChg>
        <pc:spChg chg="add mod">
          <ac:chgData name="Ron Keidar" userId="bd522e22234dfd79" providerId="LiveId" clId="{EAAD2927-1784-47A2-9A2D-FBCBF131629D}" dt="2024-02-18T22:18:40.561" v="623" actId="6549"/>
          <ac:spMkLst>
            <pc:docMk/>
            <pc:sldMk cId="1956831080" sldId="318"/>
            <ac:spMk id="23" creationId="{A3E3EA5F-D284-E02E-938A-3774C66E1D8D}"/>
          </ac:spMkLst>
        </pc:spChg>
        <pc:spChg chg="add mod">
          <ac:chgData name="Ron Keidar" userId="bd522e22234dfd79" providerId="LiveId" clId="{EAAD2927-1784-47A2-9A2D-FBCBF131629D}" dt="2024-02-18T22:18:48.985" v="640" actId="1038"/>
          <ac:spMkLst>
            <pc:docMk/>
            <pc:sldMk cId="1956831080" sldId="318"/>
            <ac:spMk id="25" creationId="{714C9F09-DDBB-6EBE-A8D0-FFE20D3AE680}"/>
          </ac:spMkLst>
        </pc:spChg>
        <pc:spChg chg="add mod">
          <ac:chgData name="Ron Keidar" userId="bd522e22234dfd79" providerId="LiveId" clId="{EAAD2927-1784-47A2-9A2D-FBCBF131629D}" dt="2024-02-18T22:18:48.985" v="640" actId="1038"/>
          <ac:spMkLst>
            <pc:docMk/>
            <pc:sldMk cId="1956831080" sldId="318"/>
            <ac:spMk id="27" creationId="{084E58C8-53BB-3764-00F0-84D64A157959}"/>
          </ac:spMkLst>
        </pc:spChg>
        <pc:spChg chg="add mod">
          <ac:chgData name="Ron Keidar" userId="bd522e22234dfd79" providerId="LiveId" clId="{EAAD2927-1784-47A2-9A2D-FBCBF131629D}" dt="2024-02-19T18:43:39.101" v="2108" actId="2085"/>
          <ac:spMkLst>
            <pc:docMk/>
            <pc:sldMk cId="1956831080" sldId="318"/>
            <ac:spMk id="32" creationId="{2BAA1861-1757-04DB-1819-211F57A3A381}"/>
          </ac:spMkLst>
        </pc:spChg>
        <pc:spChg chg="add del mod or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34" creationId="{8F965DCF-0A9B-B1FC-1C22-0F54243A7176}"/>
          </ac:spMkLst>
        </pc:spChg>
        <pc:spChg chg="add mod">
          <ac:chgData name="Ron Keidar" userId="bd522e22234dfd79" providerId="LiveId" clId="{EAAD2927-1784-47A2-9A2D-FBCBF131629D}" dt="2024-02-19T18:43:39.101" v="2108" actId="2085"/>
          <ac:spMkLst>
            <pc:docMk/>
            <pc:sldMk cId="1956831080" sldId="318"/>
            <ac:spMk id="35" creationId="{C96B721E-8A41-0569-94AF-D480EC36ACDB}"/>
          </ac:spMkLst>
        </pc:spChg>
        <pc:spChg chg="add mod ord">
          <ac:chgData name="Ron Keidar" userId="bd522e22234dfd79" providerId="LiveId" clId="{EAAD2927-1784-47A2-9A2D-FBCBF131629D}" dt="2024-02-18T22:17:38.490" v="588" actId="1035"/>
          <ac:spMkLst>
            <pc:docMk/>
            <pc:sldMk cId="1956831080" sldId="318"/>
            <ac:spMk id="36" creationId="{6820E7D3-92EF-CEB1-3FCB-45D0FFBCAEC0}"/>
          </ac:spMkLst>
        </pc:spChg>
        <pc:spChg chg="add mod">
          <ac:chgData name="Ron Keidar" userId="bd522e22234dfd79" providerId="LiveId" clId="{EAAD2927-1784-47A2-9A2D-FBCBF131629D}" dt="2024-02-19T18:43:39.101" v="2108" actId="2085"/>
          <ac:spMkLst>
            <pc:docMk/>
            <pc:sldMk cId="1956831080" sldId="318"/>
            <ac:spMk id="37" creationId="{E54C56C9-C4C8-534E-B5F6-25D7394FC89B}"/>
          </ac:spMkLst>
        </pc:spChg>
        <pc:spChg chg="add mod">
          <ac:chgData name="Ron Keidar" userId="bd522e22234dfd79" providerId="LiveId" clId="{EAAD2927-1784-47A2-9A2D-FBCBF131629D}" dt="2024-02-18T22:06:25.940" v="143" actId="1076"/>
          <ac:spMkLst>
            <pc:docMk/>
            <pc:sldMk cId="1956831080" sldId="318"/>
            <ac:spMk id="42" creationId="{16F08B06-07EB-D5CF-D083-983B8B2BB565}"/>
          </ac:spMkLst>
        </pc:spChg>
        <pc:spChg chg="add mod">
          <ac:chgData name="Ron Keidar" userId="bd522e22234dfd79" providerId="LiveId" clId="{EAAD2927-1784-47A2-9A2D-FBCBF131629D}" dt="2024-02-18T22:16:33.007" v="448" actId="1038"/>
          <ac:spMkLst>
            <pc:docMk/>
            <pc:sldMk cId="1956831080" sldId="318"/>
            <ac:spMk id="43" creationId="{6DB49AC5-C3D6-67CA-28AC-AAC2562D1A22}"/>
          </ac:spMkLst>
        </pc:spChg>
        <pc:spChg chg="add mod or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0" creationId="{B0C2F95E-69F0-B9D5-0479-D44BD2A9462C}"/>
          </ac:spMkLst>
        </pc:spChg>
        <pc:spChg chg="add mod or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1" creationId="{D090072A-2F43-08F3-47C8-7021999EFC31}"/>
          </ac:spMkLst>
        </pc:spChg>
        <pc:spChg chg="mod">
          <ac:chgData name="Ron Keidar" userId="bd522e22234dfd79" providerId="LiveId" clId="{EAAD2927-1784-47A2-9A2D-FBCBF131629D}" dt="2024-02-18T22:08:40.087" v="222" actId="571"/>
          <ac:spMkLst>
            <pc:docMk/>
            <pc:sldMk cId="1956831080" sldId="318"/>
            <ac:spMk id="54" creationId="{46005232-7E19-7F67-0C8E-938ECB5F2417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5" creationId="{765FBA79-E8D3-349B-C057-B5AF496E93AD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6" creationId="{357ED164-9473-0775-7728-7A9615AB3522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8" creationId="{7351C303-5A63-9B57-ECF8-6FD14BEBB55F}"/>
          </ac:spMkLst>
        </pc:spChg>
        <pc:spChg chg="add mod">
          <ac:chgData name="Ron Keidar" userId="bd522e22234dfd79" providerId="LiveId" clId="{EAAD2927-1784-47A2-9A2D-FBCBF131629D}" dt="2024-02-18T22:15:05.648" v="336" actId="2085"/>
          <ac:spMkLst>
            <pc:docMk/>
            <pc:sldMk cId="1956831080" sldId="318"/>
            <ac:spMk id="59" creationId="{9847A6CC-B8E5-B31B-C5F7-094898B8CD56}"/>
          </ac:spMkLst>
        </pc:spChg>
        <pc:spChg chg="add mod">
          <ac:chgData name="Ron Keidar" userId="bd522e22234dfd79" providerId="LiveId" clId="{EAAD2927-1784-47A2-9A2D-FBCBF131629D}" dt="2024-02-18T22:14:55.304" v="332" actId="2085"/>
          <ac:spMkLst>
            <pc:docMk/>
            <pc:sldMk cId="1956831080" sldId="318"/>
            <ac:spMk id="87" creationId="{2C465BAC-9944-3A10-A45D-10D383F5DB61}"/>
          </ac:spMkLst>
        </pc:spChg>
        <pc:spChg chg="add mod">
          <ac:chgData name="Ron Keidar" userId="bd522e22234dfd79" providerId="LiveId" clId="{EAAD2927-1784-47A2-9A2D-FBCBF131629D}" dt="2024-02-18T22:15:00.042" v="334" actId="207"/>
          <ac:spMkLst>
            <pc:docMk/>
            <pc:sldMk cId="1956831080" sldId="318"/>
            <ac:spMk id="90" creationId="{68443901-F2A5-72B8-0425-8A458919462F}"/>
          </ac:spMkLst>
        </pc:spChg>
        <pc:spChg chg="add mod">
          <ac:chgData name="Ron Keidar" userId="bd522e22234dfd79" providerId="LiveId" clId="{EAAD2927-1784-47A2-9A2D-FBCBF131629D}" dt="2024-02-18T22:21:46.330" v="705" actId="552"/>
          <ac:spMkLst>
            <pc:docMk/>
            <pc:sldMk cId="1956831080" sldId="318"/>
            <ac:spMk id="97" creationId="{1BEDBF95-3C4F-0E7B-30FE-6B1C52FB0921}"/>
          </ac:spMkLst>
        </pc:spChg>
        <pc:spChg chg="add mod">
          <ac:chgData name="Ron Keidar" userId="bd522e22234dfd79" providerId="LiveId" clId="{EAAD2927-1784-47A2-9A2D-FBCBF131629D}" dt="2024-02-18T22:21:46.330" v="705" actId="552"/>
          <ac:spMkLst>
            <pc:docMk/>
            <pc:sldMk cId="1956831080" sldId="318"/>
            <ac:spMk id="98" creationId="{25E79F1B-708A-64EA-C90E-7EDDF6763A6F}"/>
          </ac:spMkLst>
        </pc:spChg>
        <pc:spChg chg="add mod">
          <ac:chgData name="Ron Keidar" userId="bd522e22234dfd79" providerId="LiveId" clId="{EAAD2927-1784-47A2-9A2D-FBCBF131629D}" dt="2024-02-18T22:21:46.330" v="705" actId="552"/>
          <ac:spMkLst>
            <pc:docMk/>
            <pc:sldMk cId="1956831080" sldId="318"/>
            <ac:spMk id="99" creationId="{A0D88F4C-533D-4ED5-78A0-4BCE0990BAB4}"/>
          </ac:spMkLst>
        </pc:spChg>
        <pc:grpChg chg="mod">
          <ac:chgData name="Ron Keidar" userId="bd522e22234dfd79" providerId="LiveId" clId="{EAAD2927-1784-47A2-9A2D-FBCBF131629D}" dt="2024-02-18T22:08:32.366" v="220" actId="1076"/>
          <ac:grpSpMkLst>
            <pc:docMk/>
            <pc:sldMk cId="1956831080" sldId="318"/>
            <ac:grpSpMk id="5" creationId="{A162A7A7-6543-D66C-E2ED-C437827B9563}"/>
          </ac:grpSpMkLst>
        </pc:grpChg>
        <pc:grpChg chg="add mod ord">
          <ac:chgData name="Ron Keidar" userId="bd522e22234dfd79" providerId="LiveId" clId="{EAAD2927-1784-47A2-9A2D-FBCBF131629D}" dt="2024-02-18T22:21:06.355" v="696" actId="1038"/>
          <ac:grpSpMkLst>
            <pc:docMk/>
            <pc:sldMk cId="1956831080" sldId="318"/>
            <ac:grpSpMk id="12" creationId="{E1CC9EC2-2881-E18C-3048-9149BCEA2F26}"/>
          </ac:grpSpMkLst>
        </pc:grpChg>
        <pc:grpChg chg="add mod">
          <ac:chgData name="Ron Keidar" userId="bd522e22234dfd79" providerId="LiveId" clId="{EAAD2927-1784-47A2-9A2D-FBCBF131629D}" dt="2024-02-18T22:08:42.009" v="224" actId="1076"/>
          <ac:grpSpMkLst>
            <pc:docMk/>
            <pc:sldMk cId="1956831080" sldId="318"/>
            <ac:grpSpMk id="52" creationId="{8756272D-AF99-62C9-C0DD-7B84D730C0BF}"/>
          </ac:grpSpMkLst>
        </pc:grpChg>
        <pc:graphicFrameChg chg="modGraphic">
          <ac:chgData name="Ron Keidar" userId="bd522e22234dfd79" providerId="LiveId" clId="{EAAD2927-1784-47A2-9A2D-FBCBF131629D}" dt="2024-02-18T21:54:17.682" v="11" actId="242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picChg chg="add mod ord">
          <ac:chgData name="Ron Keidar" userId="bd522e22234dfd79" providerId="LiveId" clId="{EAAD2927-1784-47A2-9A2D-FBCBF131629D}" dt="2024-02-18T22:17:18.539" v="575" actId="1035"/>
          <ac:picMkLst>
            <pc:docMk/>
            <pc:sldMk cId="1956831080" sldId="318"/>
            <ac:picMk id="19" creationId="{C413F8C0-373A-1E50-255D-3930CEE013F8}"/>
          </ac:picMkLst>
        </pc:picChg>
        <pc:picChg chg="add mod">
          <ac:chgData name="Ron Keidar" userId="bd522e22234dfd79" providerId="LiveId" clId="{EAAD2927-1784-47A2-9A2D-FBCBF131629D}" dt="2024-02-18T22:13:51.847" v="315" actId="1076"/>
          <ac:picMkLst>
            <pc:docMk/>
            <pc:sldMk cId="1956831080" sldId="318"/>
            <ac:picMk id="28" creationId="{531D9446-266B-160A-F81A-F561977CC208}"/>
          </ac:picMkLst>
        </pc:picChg>
        <pc:picChg chg="add mod">
          <ac:chgData name="Ron Keidar" userId="bd522e22234dfd79" providerId="LiveId" clId="{EAAD2927-1784-47A2-9A2D-FBCBF131629D}" dt="2024-02-18T22:13:51.847" v="315" actId="1076"/>
          <ac:picMkLst>
            <pc:docMk/>
            <pc:sldMk cId="1956831080" sldId="318"/>
            <ac:picMk id="29" creationId="{FF036A28-B118-9336-DBEE-1117C6ACC2CC}"/>
          </ac:picMkLst>
        </pc:picChg>
        <pc:picChg chg="add mod">
          <ac:chgData name="Ron Keidar" userId="bd522e22234dfd79" providerId="LiveId" clId="{EAAD2927-1784-47A2-9A2D-FBCBF131629D}" dt="2024-02-18T22:16:33.007" v="448" actId="1038"/>
          <ac:picMkLst>
            <pc:docMk/>
            <pc:sldMk cId="1956831080" sldId="318"/>
            <ac:picMk id="30" creationId="{20E92791-4EB1-A162-6461-776B45DF54DD}"/>
          </ac:picMkLst>
        </pc:picChg>
        <pc:picChg chg="add mod">
          <ac:chgData name="Ron Keidar" userId="bd522e22234dfd79" providerId="LiveId" clId="{EAAD2927-1784-47A2-9A2D-FBCBF131629D}" dt="2024-02-18T22:16:33.007" v="448" actId="1038"/>
          <ac:picMkLst>
            <pc:docMk/>
            <pc:sldMk cId="1956831080" sldId="318"/>
            <ac:picMk id="31" creationId="{68C572EA-981F-F01E-E0E2-86E467B24C0F}"/>
          </ac:picMkLst>
        </pc:picChg>
        <pc:picChg chg="add mod">
          <ac:chgData name="Ron Keidar" userId="bd522e22234dfd79" providerId="LiveId" clId="{EAAD2927-1784-47A2-9A2D-FBCBF131629D}" dt="2024-02-18T22:08:16.575" v="215" actId="1076"/>
          <ac:picMkLst>
            <pc:docMk/>
            <pc:sldMk cId="1956831080" sldId="318"/>
            <ac:picMk id="49" creationId="{7ABB6F58-7DA9-793C-A068-E33D98B425B3}"/>
          </ac:picMkLst>
        </pc:picChg>
        <pc:picChg chg="mod">
          <ac:chgData name="Ron Keidar" userId="bd522e22234dfd79" providerId="LiveId" clId="{EAAD2927-1784-47A2-9A2D-FBCBF131629D}" dt="2024-02-18T22:08:40.087" v="222" actId="571"/>
          <ac:picMkLst>
            <pc:docMk/>
            <pc:sldMk cId="1956831080" sldId="318"/>
            <ac:picMk id="53" creationId="{C402FF26-07C0-2BD4-F183-2A351B79CAF8}"/>
          </ac:picMkLst>
        </pc:picChg>
        <pc:cxnChg chg="add mod">
          <ac:chgData name="Ron Keidar" userId="bd522e22234dfd79" providerId="LiveId" clId="{EAAD2927-1784-47A2-9A2D-FBCBF131629D}" dt="2024-02-18T21:57:17.230" v="47" actId="164"/>
          <ac:cxnSpMkLst>
            <pc:docMk/>
            <pc:sldMk cId="1956831080" sldId="318"/>
            <ac:cxnSpMk id="8" creationId="{6D18DD7F-14FB-87EB-C847-DA0EE71970F8}"/>
          </ac:cxnSpMkLst>
        </pc:cxnChg>
        <pc:cxnChg chg="add mod">
          <ac:chgData name="Ron Keidar" userId="bd522e22234dfd79" providerId="LiveId" clId="{EAAD2927-1784-47A2-9A2D-FBCBF131629D}" dt="2024-02-18T21:57:17.230" v="47" actId="164"/>
          <ac:cxnSpMkLst>
            <pc:docMk/>
            <pc:sldMk cId="1956831080" sldId="318"/>
            <ac:cxnSpMk id="10" creationId="{B73A5C3A-BD4D-00BE-7C99-3120E02E35EA}"/>
          </ac:cxnSpMkLst>
        </pc:cxnChg>
        <pc:cxnChg chg="add mod">
          <ac:chgData name="Ron Keidar" userId="bd522e22234dfd79" providerId="LiveId" clId="{EAAD2927-1784-47A2-9A2D-FBCBF131629D}" dt="2024-02-18T21:57:17.230" v="47" actId="164"/>
          <ac:cxnSpMkLst>
            <pc:docMk/>
            <pc:sldMk cId="1956831080" sldId="318"/>
            <ac:cxnSpMk id="11" creationId="{1550D338-EB25-455D-081C-544AD18D1723}"/>
          </ac:cxnSpMkLst>
        </pc:cxnChg>
        <pc:cxnChg chg="add mod">
          <ac:chgData name="Ron Keidar" userId="bd522e22234dfd79" providerId="LiveId" clId="{EAAD2927-1784-47A2-9A2D-FBCBF131629D}" dt="2024-02-18T22:17:51.119" v="615" actId="1036"/>
          <ac:cxnSpMkLst>
            <pc:docMk/>
            <pc:sldMk cId="1956831080" sldId="318"/>
            <ac:cxnSpMk id="15" creationId="{EFC3717E-A1C2-10E8-7699-58ADA7A50086}"/>
          </ac:cxnSpMkLst>
        </pc:cxnChg>
        <pc:cxnChg chg="add del mod">
          <ac:chgData name="Ron Keidar" userId="bd522e22234dfd79" providerId="LiveId" clId="{EAAD2927-1784-47A2-9A2D-FBCBF131629D}" dt="2024-02-18T22:02:40.370" v="106" actId="478"/>
          <ac:cxnSpMkLst>
            <pc:docMk/>
            <pc:sldMk cId="1956831080" sldId="318"/>
            <ac:cxnSpMk id="17" creationId="{EE4C77D9-9F4F-46FF-650F-2C09F9D90BD0}"/>
          </ac:cxnSpMkLst>
        </pc:cxnChg>
        <pc:cxnChg chg="add mod">
          <ac:chgData name="Ron Keidar" userId="bd522e22234dfd79" providerId="LiveId" clId="{EAAD2927-1784-47A2-9A2D-FBCBF131629D}" dt="2024-02-18T22:16:59.586" v="453" actId="208"/>
          <ac:cxnSpMkLst>
            <pc:docMk/>
            <pc:sldMk cId="1956831080" sldId="318"/>
            <ac:cxnSpMk id="20" creationId="{5AA7094F-5359-F03D-8CA9-AE6EE3DD964C}"/>
          </ac:cxnSpMkLst>
        </pc:cxnChg>
        <pc:cxnChg chg="add mod">
          <ac:chgData name="Ron Keidar" userId="bd522e22234dfd79" providerId="LiveId" clId="{EAAD2927-1784-47A2-9A2D-FBCBF131629D}" dt="2024-02-18T22:16:52.211" v="451" actId="208"/>
          <ac:cxnSpMkLst>
            <pc:docMk/>
            <pc:sldMk cId="1956831080" sldId="318"/>
            <ac:cxnSpMk id="22" creationId="{1DE7089D-879F-3136-21E4-8EDBE6A3730F}"/>
          </ac:cxnSpMkLst>
        </pc:cxnChg>
        <pc:cxnChg chg="add mod">
          <ac:chgData name="Ron Keidar" userId="bd522e22234dfd79" providerId="LiveId" clId="{EAAD2927-1784-47A2-9A2D-FBCBF131629D}" dt="2024-02-18T22:16:43.914" v="449" actId="208"/>
          <ac:cxnSpMkLst>
            <pc:docMk/>
            <pc:sldMk cId="1956831080" sldId="318"/>
            <ac:cxnSpMk id="24" creationId="{AFB93AF9-43E7-7814-E4D5-8E8E18F2D972}"/>
          </ac:cxnSpMkLst>
        </pc:cxnChg>
        <pc:cxnChg chg="add mod">
          <ac:chgData name="Ron Keidar" userId="bd522e22234dfd79" providerId="LiveId" clId="{EAAD2927-1784-47A2-9A2D-FBCBF131629D}" dt="2024-02-18T22:16:46.899" v="450" actId="208"/>
          <ac:cxnSpMkLst>
            <pc:docMk/>
            <pc:sldMk cId="1956831080" sldId="318"/>
            <ac:cxnSpMk id="26" creationId="{38AEF8EE-1E8C-1316-32C6-A197E4B422D8}"/>
          </ac:cxnSpMkLst>
        </pc:cxnChg>
        <pc:cxnChg chg="add mod">
          <ac:chgData name="Ron Keidar" userId="bd522e22234dfd79" providerId="LiveId" clId="{EAAD2927-1784-47A2-9A2D-FBCBF131629D}" dt="2024-02-18T22:17:38.490" v="588" actId="1035"/>
          <ac:cxnSpMkLst>
            <pc:docMk/>
            <pc:sldMk cId="1956831080" sldId="318"/>
            <ac:cxnSpMk id="33" creationId="{23A33DB4-93E9-BA0C-84C8-CE99ADE5383A}"/>
          </ac:cxnSpMkLst>
        </pc:cxnChg>
        <pc:cxnChg chg="add mod">
          <ac:chgData name="Ron Keidar" userId="bd522e22234dfd79" providerId="LiveId" clId="{EAAD2927-1784-47A2-9A2D-FBCBF131629D}" dt="2024-02-18T22:16:33.007" v="448" actId="1038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EAAD2927-1784-47A2-9A2D-FBCBF131629D}" dt="2024-02-18T22:14:51.257" v="330" actId="1037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EAAD2927-1784-47A2-9A2D-FBCBF131629D}" dt="2024-02-18T22:11:33.220" v="267" actId="14100"/>
          <ac:cxnSpMkLst>
            <pc:docMk/>
            <pc:sldMk cId="1956831080" sldId="318"/>
            <ac:cxnSpMk id="60" creationId="{53281494-3C24-1D95-C96A-F2E3AE8AA59D}"/>
          </ac:cxnSpMkLst>
        </pc:cxnChg>
        <pc:cxnChg chg="add mod">
          <ac:chgData name="Ron Keidar" userId="bd522e22234dfd79" providerId="LiveId" clId="{EAAD2927-1784-47A2-9A2D-FBCBF131629D}" dt="2024-02-19T18:43:29.694" v="2106" actId="1037"/>
          <ac:cxnSpMkLst>
            <pc:docMk/>
            <pc:sldMk cId="1956831080" sldId="318"/>
            <ac:cxnSpMk id="63" creationId="{27EB4F64-6236-675D-780E-055A59007B9A}"/>
          </ac:cxnSpMkLst>
        </pc:cxnChg>
        <pc:cxnChg chg="add mod">
          <ac:chgData name="Ron Keidar" userId="bd522e22234dfd79" providerId="LiveId" clId="{EAAD2927-1784-47A2-9A2D-FBCBF131629D}" dt="2024-02-19T18:43:57.564" v="2112" actId="14100"/>
          <ac:cxnSpMkLst>
            <pc:docMk/>
            <pc:sldMk cId="1956831080" sldId="318"/>
            <ac:cxnSpMk id="66" creationId="{FB6ECE1F-8525-4107-1342-0326E0684E3F}"/>
          </ac:cxnSpMkLst>
        </pc:cxnChg>
        <pc:cxnChg chg="add mod">
          <ac:chgData name="Ron Keidar" userId="bd522e22234dfd79" providerId="LiveId" clId="{EAAD2927-1784-47A2-9A2D-FBCBF131629D}" dt="2024-02-19T18:44:02.722" v="2113" actId="14100"/>
          <ac:cxnSpMkLst>
            <pc:docMk/>
            <pc:sldMk cId="1956831080" sldId="318"/>
            <ac:cxnSpMk id="69" creationId="{10D369C2-FD30-062E-1FC3-1B4C322868B4}"/>
          </ac:cxnSpMkLst>
        </pc:cxnChg>
        <pc:cxnChg chg="add mod">
          <ac:chgData name="Ron Keidar" userId="bd522e22234dfd79" providerId="LiveId" clId="{EAAD2927-1784-47A2-9A2D-FBCBF131629D}" dt="2024-02-19T18:44:07.537" v="2114" actId="14100"/>
          <ac:cxnSpMkLst>
            <pc:docMk/>
            <pc:sldMk cId="1956831080" sldId="318"/>
            <ac:cxnSpMk id="72" creationId="{2D38D1A5-558F-8D7F-D08E-55AA3F2A5115}"/>
          </ac:cxnSpMkLst>
        </pc:cxnChg>
        <pc:cxnChg chg="add mod">
          <ac:chgData name="Ron Keidar" userId="bd522e22234dfd79" providerId="LiveId" clId="{EAAD2927-1784-47A2-9A2D-FBCBF131629D}" dt="2024-02-18T22:11:28.054" v="266" actId="14100"/>
          <ac:cxnSpMkLst>
            <pc:docMk/>
            <pc:sldMk cId="1956831080" sldId="318"/>
            <ac:cxnSpMk id="75" creationId="{A9BBFC08-3B3C-0837-0664-49634A028DAB}"/>
          </ac:cxnSpMkLst>
        </pc:cxnChg>
        <pc:cxnChg chg="add mod">
          <ac:chgData name="Ron Keidar" userId="bd522e22234dfd79" providerId="LiveId" clId="{EAAD2927-1784-47A2-9A2D-FBCBF131629D}" dt="2024-02-18T22:16:33.007" v="448" actId="1038"/>
          <ac:cxnSpMkLst>
            <pc:docMk/>
            <pc:sldMk cId="1956831080" sldId="318"/>
            <ac:cxnSpMk id="80" creationId="{3F38CC8D-1C01-6B3E-1419-15F247917018}"/>
          </ac:cxnSpMkLst>
        </pc:cxnChg>
        <pc:cxnChg chg="add mod">
          <ac:chgData name="Ron Keidar" userId="bd522e22234dfd79" providerId="LiveId" clId="{EAAD2927-1784-47A2-9A2D-FBCBF131629D}" dt="2024-02-18T22:14:41.098" v="328" actId="14100"/>
          <ac:cxnSpMkLst>
            <pc:docMk/>
            <pc:sldMk cId="1956831080" sldId="318"/>
            <ac:cxnSpMk id="89" creationId="{18D19A6E-5F47-9767-EC2D-7C88D9708AD6}"/>
          </ac:cxnSpMkLst>
        </pc:cxnChg>
      </pc:sldChg>
      <pc:sldChg chg="addSp delSp modSp new mod ord modClrScheme chgLayout">
        <pc:chgData name="Ron Keidar" userId="bd522e22234dfd79" providerId="LiveId" clId="{EAAD2927-1784-47A2-9A2D-FBCBF131629D}" dt="2024-02-19T18:40:59.759" v="2033"/>
        <pc:sldMkLst>
          <pc:docMk/>
          <pc:sldMk cId="3889636394" sldId="319"/>
        </pc:sldMkLst>
        <pc:spChg chg="del mod ord">
          <ac:chgData name="Ron Keidar" userId="bd522e22234dfd79" providerId="LiveId" clId="{EAAD2927-1784-47A2-9A2D-FBCBF131629D}" dt="2024-02-19T17:24:56.413" v="1266" actId="700"/>
          <ac:spMkLst>
            <pc:docMk/>
            <pc:sldMk cId="3889636394" sldId="319"/>
            <ac:spMk id="2" creationId="{759AA1C1-8FA5-E323-9917-3A64E134F403}"/>
          </ac:spMkLst>
        </pc:spChg>
        <pc:spChg chg="del">
          <ac:chgData name="Ron Keidar" userId="bd522e22234dfd79" providerId="LiveId" clId="{EAAD2927-1784-47A2-9A2D-FBCBF131629D}" dt="2024-02-19T17:24:56.413" v="1266" actId="700"/>
          <ac:spMkLst>
            <pc:docMk/>
            <pc:sldMk cId="3889636394" sldId="319"/>
            <ac:spMk id="3" creationId="{843D346A-69FD-D3AE-1F26-AF9B5FD14390}"/>
          </ac:spMkLst>
        </pc:spChg>
        <pc:spChg chg="add del mod ord">
          <ac:chgData name="Ron Keidar" userId="bd522e22234dfd79" providerId="LiveId" clId="{EAAD2927-1784-47A2-9A2D-FBCBF131629D}" dt="2024-02-19T18:29:11.290" v="2023" actId="478"/>
          <ac:spMkLst>
            <pc:docMk/>
            <pc:sldMk cId="3889636394" sldId="319"/>
            <ac:spMk id="4" creationId="{D2A93B06-4E22-2604-FA20-DA5ABEFE0871}"/>
          </ac:spMkLst>
        </pc:spChg>
        <pc:spChg chg="add mod ord">
          <ac:chgData name="Ron Keidar" userId="bd522e22234dfd79" providerId="LiveId" clId="{EAAD2927-1784-47A2-9A2D-FBCBF131629D}" dt="2024-02-19T17:25:23.232" v="1292" actId="6549"/>
          <ac:spMkLst>
            <pc:docMk/>
            <pc:sldMk cId="3889636394" sldId="319"/>
            <ac:spMk id="5" creationId="{AA394104-7EEB-47CF-EE94-510C1644E87D}"/>
          </ac:spMkLst>
        </pc:spChg>
        <pc:spChg chg="add mod">
          <ac:chgData name="Ron Keidar" userId="bd522e22234dfd79" providerId="LiveId" clId="{EAAD2927-1784-47A2-9A2D-FBCBF131629D}" dt="2024-02-19T17:57:44.124" v="1926" actId="1037"/>
          <ac:spMkLst>
            <pc:docMk/>
            <pc:sldMk cId="3889636394" sldId="319"/>
            <ac:spMk id="6" creationId="{37B71AFC-98E3-0FD9-C1EA-E4EF3985CBC3}"/>
          </ac:spMkLst>
        </pc:spChg>
        <pc:spChg chg="add mod">
          <ac:chgData name="Ron Keidar" userId="bd522e22234dfd79" providerId="LiveId" clId="{EAAD2927-1784-47A2-9A2D-FBCBF131629D}" dt="2024-02-19T17:26:24.825" v="1305" actId="14100"/>
          <ac:spMkLst>
            <pc:docMk/>
            <pc:sldMk cId="3889636394" sldId="319"/>
            <ac:spMk id="7" creationId="{0636F433-2784-3784-992E-1D0FE25608F9}"/>
          </ac:spMkLst>
        </pc:spChg>
        <pc:spChg chg="add mod">
          <ac:chgData name="Ron Keidar" userId="bd522e22234dfd79" providerId="LiveId" clId="{EAAD2927-1784-47A2-9A2D-FBCBF131629D}" dt="2024-02-19T17:26:16.341" v="1303" actId="14100"/>
          <ac:spMkLst>
            <pc:docMk/>
            <pc:sldMk cId="3889636394" sldId="319"/>
            <ac:spMk id="8" creationId="{8F9C698D-38AC-D135-E785-3A4D98C00D17}"/>
          </ac:spMkLst>
        </pc:spChg>
        <pc:spChg chg="add mod">
          <ac:chgData name="Ron Keidar" userId="bd522e22234dfd79" providerId="LiveId" clId="{EAAD2927-1784-47A2-9A2D-FBCBF131629D}" dt="2024-02-19T17:36:42.695" v="1664" actId="13822"/>
          <ac:spMkLst>
            <pc:docMk/>
            <pc:sldMk cId="3889636394" sldId="319"/>
            <ac:spMk id="9" creationId="{76E34F3F-2600-8C84-7A24-67C633811CD2}"/>
          </ac:spMkLst>
        </pc:spChg>
        <pc:spChg chg="add mod">
          <ac:chgData name="Ron Keidar" userId="bd522e22234dfd79" providerId="LiveId" clId="{EAAD2927-1784-47A2-9A2D-FBCBF131629D}" dt="2024-02-19T17:53:24.768" v="1846" actId="1035"/>
          <ac:spMkLst>
            <pc:docMk/>
            <pc:sldMk cId="3889636394" sldId="319"/>
            <ac:spMk id="13" creationId="{91EA92D6-A424-2F8A-0D90-1576EF1EB354}"/>
          </ac:spMkLst>
        </pc:spChg>
        <pc:spChg chg="add mod">
          <ac:chgData name="Ron Keidar" userId="bd522e22234dfd79" providerId="LiveId" clId="{EAAD2927-1784-47A2-9A2D-FBCBF131629D}" dt="2024-02-19T18:00:54.662" v="1996" actId="465"/>
          <ac:spMkLst>
            <pc:docMk/>
            <pc:sldMk cId="3889636394" sldId="319"/>
            <ac:spMk id="15" creationId="{D07A8371-21D3-4018-4BE4-2DB1B2AB7432}"/>
          </ac:spMkLst>
        </pc:spChg>
        <pc:spChg chg="add mod">
          <ac:chgData name="Ron Keidar" userId="bd522e22234dfd79" providerId="LiveId" clId="{EAAD2927-1784-47A2-9A2D-FBCBF131629D}" dt="2024-02-19T18:00:48.021" v="1995" actId="12788"/>
          <ac:spMkLst>
            <pc:docMk/>
            <pc:sldMk cId="3889636394" sldId="319"/>
            <ac:spMk id="16" creationId="{6541E1A5-86C0-0930-3591-57E86EA1005B}"/>
          </ac:spMkLst>
        </pc:spChg>
        <pc:spChg chg="add mod">
          <ac:chgData name="Ron Keidar" userId="bd522e22234dfd79" providerId="LiveId" clId="{EAAD2927-1784-47A2-9A2D-FBCBF131629D}" dt="2024-02-19T17:59:32.268" v="1976" actId="1036"/>
          <ac:spMkLst>
            <pc:docMk/>
            <pc:sldMk cId="3889636394" sldId="319"/>
            <ac:spMk id="17" creationId="{633C2471-478A-770E-2511-0B648CA7A216}"/>
          </ac:spMkLst>
        </pc:spChg>
        <pc:spChg chg="add del mod">
          <ac:chgData name="Ron Keidar" userId="bd522e22234dfd79" providerId="LiveId" clId="{EAAD2927-1784-47A2-9A2D-FBCBF131629D}" dt="2024-02-19T17:33:35.833" v="1577" actId="478"/>
          <ac:spMkLst>
            <pc:docMk/>
            <pc:sldMk cId="3889636394" sldId="319"/>
            <ac:spMk id="18" creationId="{72EBEE8F-5A7B-3691-B425-8A6A5A9A7E76}"/>
          </ac:spMkLst>
        </pc:spChg>
        <pc:spChg chg="add mod">
          <ac:chgData name="Ron Keidar" userId="bd522e22234dfd79" providerId="LiveId" clId="{EAAD2927-1784-47A2-9A2D-FBCBF131629D}" dt="2024-02-19T17:53:24.768" v="1846" actId="1035"/>
          <ac:spMkLst>
            <pc:docMk/>
            <pc:sldMk cId="3889636394" sldId="319"/>
            <ac:spMk id="19" creationId="{8CCA7B70-BD06-E764-68BE-25E84F56F073}"/>
          </ac:spMkLst>
        </pc:spChg>
        <pc:spChg chg="add mod">
          <ac:chgData name="Ron Keidar" userId="bd522e22234dfd79" providerId="LiveId" clId="{EAAD2927-1784-47A2-9A2D-FBCBF131629D}" dt="2024-02-19T17:53:24.768" v="1846" actId="1035"/>
          <ac:spMkLst>
            <pc:docMk/>
            <pc:sldMk cId="3889636394" sldId="319"/>
            <ac:spMk id="21" creationId="{710B3CB6-3E75-4791-BE2B-85C6E99D17EE}"/>
          </ac:spMkLst>
        </pc:spChg>
        <pc:spChg chg="add mod">
          <ac:chgData name="Ron Keidar" userId="bd522e22234dfd79" providerId="LiveId" clId="{EAAD2927-1784-47A2-9A2D-FBCBF131629D}" dt="2024-02-19T17:53:31.637" v="1851" actId="1038"/>
          <ac:spMkLst>
            <pc:docMk/>
            <pc:sldMk cId="3889636394" sldId="319"/>
            <ac:spMk id="24" creationId="{BCE0C7C3-0BF2-EF21-2377-0B12CDFB11EA}"/>
          </ac:spMkLst>
        </pc:spChg>
        <pc:spChg chg="add mod">
          <ac:chgData name="Ron Keidar" userId="bd522e22234dfd79" providerId="LiveId" clId="{EAAD2927-1784-47A2-9A2D-FBCBF131629D}" dt="2024-02-19T17:50:40.805" v="1819" actId="14100"/>
          <ac:spMkLst>
            <pc:docMk/>
            <pc:sldMk cId="3889636394" sldId="319"/>
            <ac:spMk id="25" creationId="{3B910329-89FF-1D79-B370-AE943FEBCD27}"/>
          </ac:spMkLst>
        </pc:spChg>
        <pc:spChg chg="add mod">
          <ac:chgData name="Ron Keidar" userId="bd522e22234dfd79" providerId="LiveId" clId="{EAAD2927-1784-47A2-9A2D-FBCBF131629D}" dt="2024-02-19T17:59:32.268" v="1976" actId="1036"/>
          <ac:spMkLst>
            <pc:docMk/>
            <pc:sldMk cId="3889636394" sldId="319"/>
            <ac:spMk id="42" creationId="{FFC7D431-E4EF-D0F8-430E-19AFD0E39418}"/>
          </ac:spMkLst>
        </pc:spChg>
        <pc:spChg chg="add mod">
          <ac:chgData name="Ron Keidar" userId="bd522e22234dfd79" providerId="LiveId" clId="{EAAD2927-1784-47A2-9A2D-FBCBF131629D}" dt="2024-02-19T18:00:54.662" v="1996" actId="465"/>
          <ac:spMkLst>
            <pc:docMk/>
            <pc:sldMk cId="3889636394" sldId="319"/>
            <ac:spMk id="52" creationId="{29BF8EA8-805F-AC7E-D32A-F44E0F3C9D29}"/>
          </ac:spMkLst>
        </pc:spChg>
        <pc:spChg chg="add del">
          <ac:chgData name="Ron Keidar" userId="bd522e22234dfd79" providerId="LiveId" clId="{EAAD2927-1784-47A2-9A2D-FBCBF131629D}" dt="2024-02-19T17:47:12.084" v="1739" actId="478"/>
          <ac:spMkLst>
            <pc:docMk/>
            <pc:sldMk cId="3889636394" sldId="319"/>
            <ac:spMk id="60" creationId="{7FD103CC-3613-F14C-0595-924F411EE653}"/>
          </ac:spMkLst>
        </pc:spChg>
        <pc:spChg chg="add mod">
          <ac:chgData name="Ron Keidar" userId="bd522e22234dfd79" providerId="LiveId" clId="{EAAD2927-1784-47A2-9A2D-FBCBF131629D}" dt="2024-02-19T17:51:45.545" v="1821" actId="14100"/>
          <ac:spMkLst>
            <pc:docMk/>
            <pc:sldMk cId="3889636394" sldId="319"/>
            <ac:spMk id="61" creationId="{FC3D7006-C14B-C399-EDC8-197D543B0BF6}"/>
          </ac:spMkLst>
        </pc:spChg>
        <pc:spChg chg="add mod">
          <ac:chgData name="Ron Keidar" userId="bd522e22234dfd79" providerId="LiveId" clId="{EAAD2927-1784-47A2-9A2D-FBCBF131629D}" dt="2024-02-19T18:00:15.519" v="1991" actId="1076"/>
          <ac:spMkLst>
            <pc:docMk/>
            <pc:sldMk cId="3889636394" sldId="319"/>
            <ac:spMk id="82" creationId="{76E8EA2F-E20A-4C09-C997-EADFCC844531}"/>
          </ac:spMkLst>
        </pc:spChg>
        <pc:spChg chg="add mod">
          <ac:chgData name="Ron Keidar" userId="bd522e22234dfd79" providerId="LiveId" clId="{EAAD2927-1784-47A2-9A2D-FBCBF131629D}" dt="2024-02-19T18:00:48.021" v="1995" actId="12788"/>
          <ac:spMkLst>
            <pc:docMk/>
            <pc:sldMk cId="3889636394" sldId="319"/>
            <ac:spMk id="88" creationId="{C2929A24-11F1-C316-7E43-8DFB10E29965}"/>
          </ac:spMkLst>
        </pc:spChg>
        <pc:cxnChg chg="add mod">
          <ac:chgData name="Ron Keidar" userId="bd522e22234dfd79" providerId="LiveId" clId="{EAAD2927-1784-47A2-9A2D-FBCBF131629D}" dt="2024-02-19T17:53:01.477" v="1832" actId="13822"/>
          <ac:cxnSpMkLst>
            <pc:docMk/>
            <pc:sldMk cId="3889636394" sldId="319"/>
            <ac:cxnSpMk id="11" creationId="{E3096DD6-641E-72C8-C048-2DA76FA072B5}"/>
          </ac:cxnSpMkLst>
        </pc:cxnChg>
        <pc:cxnChg chg="add mod">
          <ac:chgData name="Ron Keidar" userId="bd522e22234dfd79" providerId="LiveId" clId="{EAAD2927-1784-47A2-9A2D-FBCBF131629D}" dt="2024-02-19T18:29:05.991" v="2022" actId="692"/>
          <ac:cxnSpMkLst>
            <pc:docMk/>
            <pc:sldMk cId="3889636394" sldId="319"/>
            <ac:cxnSpMk id="14" creationId="{96C61A20-7BBE-2843-E1E8-434ED80D5215}"/>
          </ac:cxnSpMkLst>
        </pc:cxnChg>
        <pc:cxnChg chg="add mod">
          <ac:chgData name="Ron Keidar" userId="bd522e22234dfd79" providerId="LiveId" clId="{EAAD2927-1784-47A2-9A2D-FBCBF131629D}" dt="2024-02-19T17:53:24.768" v="1846" actId="1035"/>
          <ac:cxnSpMkLst>
            <pc:docMk/>
            <pc:sldMk cId="3889636394" sldId="319"/>
            <ac:cxnSpMk id="20" creationId="{803835A4-ADBC-0287-5F0A-84D016D3B9F4}"/>
          </ac:cxnSpMkLst>
        </pc:cxnChg>
        <pc:cxnChg chg="add mod">
          <ac:chgData name="Ron Keidar" userId="bd522e22234dfd79" providerId="LiveId" clId="{EAAD2927-1784-47A2-9A2D-FBCBF131629D}" dt="2024-02-19T17:53:24.768" v="1846" actId="1035"/>
          <ac:cxnSpMkLst>
            <pc:docMk/>
            <pc:sldMk cId="3889636394" sldId="319"/>
            <ac:cxnSpMk id="22" creationId="{0A38A198-EDD1-7C8F-B0DE-97857FF0DD3E}"/>
          </ac:cxnSpMkLst>
        </pc:cxnChg>
        <pc:cxnChg chg="add del mod">
          <ac:chgData name="Ron Keidar" userId="bd522e22234dfd79" providerId="LiveId" clId="{EAAD2927-1784-47A2-9A2D-FBCBF131629D}" dt="2024-02-19T17:54:05.309" v="1857" actId="478"/>
          <ac:cxnSpMkLst>
            <pc:docMk/>
            <pc:sldMk cId="3889636394" sldId="319"/>
            <ac:cxnSpMk id="27" creationId="{CB8F2AE8-9AB4-2FF0-8BE0-FDD6FAD4F72D}"/>
          </ac:cxnSpMkLst>
        </pc:cxnChg>
        <pc:cxnChg chg="add mod">
          <ac:chgData name="Ron Keidar" userId="bd522e22234dfd79" providerId="LiveId" clId="{EAAD2927-1784-47A2-9A2D-FBCBF131629D}" dt="2024-02-19T17:53:41.856" v="1853" actId="14100"/>
          <ac:cxnSpMkLst>
            <pc:docMk/>
            <pc:sldMk cId="3889636394" sldId="319"/>
            <ac:cxnSpMk id="30" creationId="{CD07777E-AB36-DFA1-169A-39F6FECEFD49}"/>
          </ac:cxnSpMkLst>
        </pc:cxnChg>
        <pc:cxnChg chg="add mod">
          <ac:chgData name="Ron Keidar" userId="bd522e22234dfd79" providerId="LiveId" clId="{EAAD2927-1784-47A2-9A2D-FBCBF131629D}" dt="2024-02-19T17:53:31.637" v="1851" actId="1038"/>
          <ac:cxnSpMkLst>
            <pc:docMk/>
            <pc:sldMk cId="3889636394" sldId="319"/>
            <ac:cxnSpMk id="32" creationId="{9CB6C77B-0CF7-36CE-6FEC-FF67E18F1664}"/>
          </ac:cxnSpMkLst>
        </pc:cxnChg>
        <pc:cxnChg chg="add mod">
          <ac:chgData name="Ron Keidar" userId="bd522e22234dfd79" providerId="LiveId" clId="{EAAD2927-1784-47A2-9A2D-FBCBF131629D}" dt="2024-02-19T17:53:37.372" v="1852" actId="14100"/>
          <ac:cxnSpMkLst>
            <pc:docMk/>
            <pc:sldMk cId="3889636394" sldId="319"/>
            <ac:cxnSpMk id="34" creationId="{27D975E4-7A5F-50D8-CC25-0356536FF0D6}"/>
          </ac:cxnSpMkLst>
        </pc:cxnChg>
        <pc:cxnChg chg="add mod">
          <ac:chgData name="Ron Keidar" userId="bd522e22234dfd79" providerId="LiveId" clId="{EAAD2927-1784-47A2-9A2D-FBCBF131629D}" dt="2024-02-19T17:53:54.340" v="1855" actId="14100"/>
          <ac:cxnSpMkLst>
            <pc:docMk/>
            <pc:sldMk cId="3889636394" sldId="319"/>
            <ac:cxnSpMk id="37" creationId="{E6731AD4-3753-28C5-E37C-B99FF1CDC910}"/>
          </ac:cxnSpMkLst>
        </pc:cxnChg>
        <pc:cxnChg chg="add mod">
          <ac:chgData name="Ron Keidar" userId="bd522e22234dfd79" providerId="LiveId" clId="{EAAD2927-1784-47A2-9A2D-FBCBF131629D}" dt="2024-02-19T18:00:48.021" v="1995" actId="12788"/>
          <ac:cxnSpMkLst>
            <pc:docMk/>
            <pc:sldMk cId="3889636394" sldId="319"/>
            <ac:cxnSpMk id="39" creationId="{23A6E3FE-4338-5A78-4B58-DC2986B663A3}"/>
          </ac:cxnSpMkLst>
        </pc:cxnChg>
        <pc:cxnChg chg="add mod">
          <ac:chgData name="Ron Keidar" userId="bd522e22234dfd79" providerId="LiveId" clId="{EAAD2927-1784-47A2-9A2D-FBCBF131629D}" dt="2024-02-19T18:01:35.468" v="2011" actId="14100"/>
          <ac:cxnSpMkLst>
            <pc:docMk/>
            <pc:sldMk cId="3889636394" sldId="319"/>
            <ac:cxnSpMk id="41" creationId="{B0E2E149-C3F6-0730-4203-CDB60B535B0E}"/>
          </ac:cxnSpMkLst>
        </pc:cxnChg>
        <pc:cxnChg chg="add mod">
          <ac:chgData name="Ron Keidar" userId="bd522e22234dfd79" providerId="LiveId" clId="{EAAD2927-1784-47A2-9A2D-FBCBF131629D}" dt="2024-02-19T18:02:20.594" v="2021" actId="14100"/>
          <ac:cxnSpMkLst>
            <pc:docMk/>
            <pc:sldMk cId="3889636394" sldId="319"/>
            <ac:cxnSpMk id="44" creationId="{843B5C8E-13FE-146C-81DA-AFFD67CA6DDB}"/>
          </ac:cxnSpMkLst>
        </pc:cxnChg>
        <pc:cxnChg chg="add mod">
          <ac:chgData name="Ron Keidar" userId="bd522e22234dfd79" providerId="LiveId" clId="{EAAD2927-1784-47A2-9A2D-FBCBF131629D}" dt="2024-02-19T18:02:04.750" v="2017" actId="14100"/>
          <ac:cxnSpMkLst>
            <pc:docMk/>
            <pc:sldMk cId="3889636394" sldId="319"/>
            <ac:cxnSpMk id="47" creationId="{BC1AB592-717A-D1E9-F9DE-E20797EE31D2}"/>
          </ac:cxnSpMkLst>
        </pc:cxnChg>
        <pc:cxnChg chg="add mod">
          <ac:chgData name="Ron Keidar" userId="bd522e22234dfd79" providerId="LiveId" clId="{EAAD2927-1784-47A2-9A2D-FBCBF131629D}" dt="2024-02-19T17:59:32.268" v="1976" actId="1036"/>
          <ac:cxnSpMkLst>
            <pc:docMk/>
            <pc:sldMk cId="3889636394" sldId="319"/>
            <ac:cxnSpMk id="51" creationId="{9D796123-76A7-1A32-78F1-87AF6195888C}"/>
          </ac:cxnSpMkLst>
        </pc:cxnChg>
        <pc:cxnChg chg="add mod">
          <ac:chgData name="Ron Keidar" userId="bd522e22234dfd79" providerId="LiveId" clId="{EAAD2927-1784-47A2-9A2D-FBCBF131629D}" dt="2024-02-19T18:01:39.484" v="2013" actId="14100"/>
          <ac:cxnSpMkLst>
            <pc:docMk/>
            <pc:sldMk cId="3889636394" sldId="319"/>
            <ac:cxnSpMk id="53" creationId="{27648043-2333-108A-9A93-0E657E6591AE}"/>
          </ac:cxnSpMkLst>
        </pc:cxnChg>
        <pc:cxnChg chg="add mod">
          <ac:chgData name="Ron Keidar" userId="bd522e22234dfd79" providerId="LiveId" clId="{EAAD2927-1784-47A2-9A2D-FBCBF131629D}" dt="2024-02-19T18:01:51.796" v="2015" actId="14100"/>
          <ac:cxnSpMkLst>
            <pc:docMk/>
            <pc:sldMk cId="3889636394" sldId="319"/>
            <ac:cxnSpMk id="56" creationId="{6834949A-797A-5C52-1D53-B2FEA79762C8}"/>
          </ac:cxnSpMkLst>
        </pc:cxnChg>
        <pc:cxnChg chg="add mod">
          <ac:chgData name="Ron Keidar" userId="bd522e22234dfd79" providerId="LiveId" clId="{EAAD2927-1784-47A2-9A2D-FBCBF131629D}" dt="2024-02-19T17:52:04.810" v="1825" actId="14100"/>
          <ac:cxnSpMkLst>
            <pc:docMk/>
            <pc:sldMk cId="3889636394" sldId="319"/>
            <ac:cxnSpMk id="68" creationId="{759E7A7D-6B92-8914-25BA-7C70D9706FD8}"/>
          </ac:cxnSpMkLst>
        </pc:cxnChg>
        <pc:cxnChg chg="add mod">
          <ac:chgData name="Ron Keidar" userId="bd522e22234dfd79" providerId="LiveId" clId="{EAAD2927-1784-47A2-9A2D-FBCBF131629D}" dt="2024-02-19T17:52:20.168" v="1827" actId="14100"/>
          <ac:cxnSpMkLst>
            <pc:docMk/>
            <pc:sldMk cId="3889636394" sldId="319"/>
            <ac:cxnSpMk id="71" creationId="{14CE07A6-AAA0-C2CC-656D-95808C7DE946}"/>
          </ac:cxnSpMkLst>
        </pc:cxnChg>
        <pc:cxnChg chg="add">
          <ac:chgData name="Ron Keidar" userId="bd522e22234dfd79" providerId="LiveId" clId="{EAAD2927-1784-47A2-9A2D-FBCBF131629D}" dt="2024-02-19T17:54:10.725" v="1858" actId="11529"/>
          <ac:cxnSpMkLst>
            <pc:docMk/>
            <pc:sldMk cId="3889636394" sldId="319"/>
            <ac:cxnSpMk id="77" creationId="{E8E50F33-5F91-78B9-B5EF-A39606650E42}"/>
          </ac:cxnSpMkLst>
        </pc:cxnChg>
        <pc:cxnChg chg="add mod">
          <ac:chgData name="Ron Keidar" userId="bd522e22234dfd79" providerId="LiveId" clId="{EAAD2927-1784-47A2-9A2D-FBCBF131629D}" dt="2024-02-19T18:00:10.785" v="1990" actId="14100"/>
          <ac:cxnSpMkLst>
            <pc:docMk/>
            <pc:sldMk cId="3889636394" sldId="319"/>
            <ac:cxnSpMk id="79" creationId="{7C7158EC-CF15-E276-7480-1E56C2FFE2EA}"/>
          </ac:cxnSpMkLst>
        </pc:cxnChg>
        <pc:cxnChg chg="add mod">
          <ac:chgData name="Ron Keidar" userId="bd522e22234dfd79" providerId="LiveId" clId="{EAAD2927-1784-47A2-9A2D-FBCBF131629D}" dt="2024-02-19T18:00:48.021" v="1995" actId="12788"/>
          <ac:cxnSpMkLst>
            <pc:docMk/>
            <pc:sldMk cId="3889636394" sldId="319"/>
            <ac:cxnSpMk id="83" creationId="{68A3A637-F88C-FBEC-6DB0-8A1CE3E2B488}"/>
          </ac:cxnSpMkLst>
        </pc:cxnChg>
        <pc:cxnChg chg="add mod">
          <ac:chgData name="Ron Keidar" userId="bd522e22234dfd79" providerId="LiveId" clId="{EAAD2927-1784-47A2-9A2D-FBCBF131629D}" dt="2024-02-19T18:01:18.632" v="2005" actId="1035"/>
          <ac:cxnSpMkLst>
            <pc:docMk/>
            <pc:sldMk cId="3889636394" sldId="319"/>
            <ac:cxnSpMk id="86" creationId="{6789E299-CCF1-3C8E-B53E-BB7672799074}"/>
          </ac:cxnSpMkLst>
        </pc:cxnChg>
        <pc:cxnChg chg="add mod">
          <ac:chgData name="Ron Keidar" userId="bd522e22234dfd79" providerId="LiveId" clId="{EAAD2927-1784-47A2-9A2D-FBCBF131629D}" dt="2024-02-19T18:01:26.632" v="2009" actId="1035"/>
          <ac:cxnSpMkLst>
            <pc:docMk/>
            <pc:sldMk cId="3889636394" sldId="319"/>
            <ac:cxnSpMk id="87" creationId="{A9F99927-137A-E9FD-A8DF-B860FEE7AAE7}"/>
          </ac:cxnSpMkLst>
        </pc:cxnChg>
        <pc:cxnChg chg="add mod">
          <ac:chgData name="Ron Keidar" userId="bd522e22234dfd79" providerId="LiveId" clId="{EAAD2927-1784-47A2-9A2D-FBCBF131629D}" dt="2024-02-19T18:00:48.021" v="1995" actId="12788"/>
          <ac:cxnSpMkLst>
            <pc:docMk/>
            <pc:sldMk cId="3889636394" sldId="319"/>
            <ac:cxnSpMk id="91" creationId="{896F86B9-44E6-D3B5-83B5-C4C5A807A875}"/>
          </ac:cxnSpMkLst>
        </pc:cxnChg>
        <pc:cxnChg chg="add mod">
          <ac:chgData name="Ron Keidar" userId="bd522e22234dfd79" providerId="LiveId" clId="{EAAD2927-1784-47A2-9A2D-FBCBF131629D}" dt="2024-02-19T18:00:30.988" v="1994" actId="1076"/>
          <ac:cxnSpMkLst>
            <pc:docMk/>
            <pc:sldMk cId="3889636394" sldId="319"/>
            <ac:cxnSpMk id="92" creationId="{79A26D11-4ED2-2D1C-3814-7CC503A8BC49}"/>
          </ac:cxnSpMkLst>
        </pc:cxnChg>
      </pc:sldChg>
      <pc:sldMasterChg chg="addSldLayout modSldLayout">
        <pc:chgData name="Ron Keidar" userId="bd522e22234dfd79" providerId="LiveId" clId="{EAAD2927-1784-47A2-9A2D-FBCBF131629D}" dt="2024-02-19T17:11:29.793" v="1046"/>
        <pc:sldMasterMkLst>
          <pc:docMk/>
          <pc:sldMasterMk cId="3723904720" sldId="2147483648"/>
        </pc:sldMasterMkLst>
        <pc:sldLayoutChg chg="addSp modSp">
          <pc:chgData name="Ron Keidar" userId="bd522e22234dfd79" providerId="LiveId" clId="{EAAD2927-1784-47A2-9A2D-FBCBF131629D}" dt="2024-02-19T17:11:29.793" v="1046"/>
          <pc:sldLayoutMkLst>
            <pc:docMk/>
            <pc:sldMasterMk cId="3723904720" sldId="2147483648"/>
            <pc:sldLayoutMk cId="63705894" sldId="2147483649"/>
          </pc:sldLayoutMkLst>
          <pc:spChg chg="add mod">
            <ac:chgData name="Ron Keidar" userId="bd522e22234dfd79" providerId="LiveId" clId="{EAAD2927-1784-47A2-9A2D-FBCBF131629D}" dt="2024-02-19T17:11:29.793" v="1046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add mod modTransition">
          <pc:chgData name="Ron Keidar" userId="bd522e22234dfd79" providerId="LiveId" clId="{EAAD2927-1784-47A2-9A2D-FBCBF131629D}" dt="2024-02-19T17:11:16.840" v="1045"/>
          <pc:sldLayoutMkLst>
            <pc:docMk/>
            <pc:sldMasterMk cId="3723904720" sldId="2147483648"/>
            <pc:sldLayoutMk cId="576212788" sldId="2147483650"/>
          </pc:sldLayoutMkLst>
          <pc:spChg chg="mod">
            <ac:chgData name="Ron Keidar" userId="bd522e22234dfd79" providerId="LiveId" clId="{EAAD2927-1784-47A2-9A2D-FBCBF131629D}" dt="2024-02-19T17:10:41.195" v="1044" actId="1076"/>
            <ac:spMkLst>
              <pc:docMk/>
              <pc:sldMasterMk cId="3723904720" sldId="2147483648"/>
              <pc:sldLayoutMk cId="576212788" sldId="2147483650"/>
              <ac:spMk id="2" creationId="{DC4F13B0-0110-40CB-B103-C84D066A3029}"/>
            </ac:spMkLst>
          </pc:spChg>
          <pc:spChg chg="del">
            <ac:chgData name="Ron Keidar" userId="bd522e22234dfd79" providerId="LiveId" clId="{EAAD2927-1784-47A2-9A2D-FBCBF131629D}" dt="2024-02-19T17:09:48.179" v="940" actId="478"/>
            <ac:spMkLst>
              <pc:docMk/>
              <pc:sldMasterMk cId="3723904720" sldId="2147483648"/>
              <pc:sldLayoutMk cId="576212788" sldId="2147483650"/>
              <ac:spMk id="3" creationId="{F1E45420-02E4-46DC-8BD9-7A3967ABC4B2}"/>
            </ac:spMkLst>
          </pc:spChg>
          <pc:spChg chg="add mod">
            <ac:chgData name="Ron Keidar" userId="bd522e22234dfd79" providerId="LiveId" clId="{EAAD2927-1784-47A2-9A2D-FBCBF131629D}" dt="2024-02-19T17:11:16.840" v="1045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Ron Keidar" userId="bd522e22234dfd79" providerId="LiveId" clId="{A0383781-5D7A-422C-9967-A555C40BC730}"/>
    <pc:docChg chg="modSld">
      <pc:chgData name="Ron Keidar" userId="bd522e22234dfd79" providerId="LiveId" clId="{A0383781-5D7A-422C-9967-A555C40BC730}" dt="2024-02-08T02:03:39.688" v="15" actId="20577"/>
      <pc:docMkLst>
        <pc:docMk/>
      </pc:docMkLst>
      <pc:sldChg chg="modSp mod">
        <pc:chgData name="Ron Keidar" userId="bd522e22234dfd79" providerId="LiveId" clId="{A0383781-5D7A-422C-9967-A555C40BC730}" dt="2024-02-08T02:03:39.688" v="15" actId="20577"/>
        <pc:sldMkLst>
          <pc:docMk/>
          <pc:sldMk cId="2691707959" sldId="317"/>
        </pc:sldMkLst>
        <pc:spChg chg="mod">
          <ac:chgData name="Ron Keidar" userId="bd522e22234dfd79" providerId="LiveId" clId="{A0383781-5D7A-422C-9967-A555C40BC730}" dt="2024-02-03T01:11:11.732" v="0" actId="1076"/>
          <ac:spMkLst>
            <pc:docMk/>
            <pc:sldMk cId="2691707959" sldId="317"/>
            <ac:spMk id="88" creationId="{2782FE5F-8D63-D4BC-3377-B9D9D703A98A}"/>
          </ac:spMkLst>
        </pc:spChg>
        <pc:spChg chg="mod">
          <ac:chgData name="Ron Keidar" userId="bd522e22234dfd79" providerId="LiveId" clId="{A0383781-5D7A-422C-9967-A555C40BC730}" dt="2024-02-08T02:03:03.860" v="11" actId="14100"/>
          <ac:spMkLst>
            <pc:docMk/>
            <pc:sldMk cId="2691707959" sldId="317"/>
            <ac:spMk id="230" creationId="{44E3BF94-97E5-FE24-B82D-AE7A74B34F9F}"/>
          </ac:spMkLst>
        </pc:spChg>
        <pc:spChg chg="mod">
          <ac:chgData name="Ron Keidar" userId="bd522e22234dfd79" providerId="LiveId" clId="{A0383781-5D7A-422C-9967-A555C40BC730}" dt="2024-02-08T02:02:41.326" v="4" actId="6549"/>
          <ac:spMkLst>
            <pc:docMk/>
            <pc:sldMk cId="2691707959" sldId="317"/>
            <ac:spMk id="276" creationId="{E3CD5DD2-C5D6-46CE-6FB2-E7A895EDEC3B}"/>
          </ac:spMkLst>
        </pc:spChg>
        <pc:graphicFrameChg chg="modGraphic">
          <ac:chgData name="Ron Keidar" userId="bd522e22234dfd79" providerId="LiveId" clId="{A0383781-5D7A-422C-9967-A555C40BC730}" dt="2024-02-08T02:03:39.688" v="15" actId="20577"/>
          <ac:graphicFrameMkLst>
            <pc:docMk/>
            <pc:sldMk cId="2691707959" sldId="317"/>
            <ac:graphicFrameMk id="156" creationId="{D7958515-0B74-FD27-A69E-A6E400852268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26F07A-D97E-6F72-B940-9184714BA0C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9B6B0-2312-E806-630A-CD4838DD6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C02BE0D-A6B4-4ACD-DA95-77ED274100DA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3EC1E-5556-8C56-A568-769148838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6D0F0-DC95-41AF-A605-A11A2E42E4D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FE0EBE9-EA38-C7FA-0613-EE71D709B84C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6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5.jpg"/><Relationship Id="rId17" Type="http://schemas.openxmlformats.org/officeDocument/2006/relationships/image" Target="../media/image1.png"/><Relationship Id="rId2" Type="http://schemas.openxmlformats.org/officeDocument/2006/relationships/image" Target="../media/image22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24.gif"/><Relationship Id="rId4" Type="http://schemas.openxmlformats.org/officeDocument/2006/relationships/image" Target="../media/image6.png"/><Relationship Id="rId9" Type="http://schemas.openxmlformats.org/officeDocument/2006/relationships/image" Target="../media/image20.gif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9.xml"/><Relationship Id="rId3" Type="http://schemas.openxmlformats.org/officeDocument/2006/relationships/slide" Target="slide14.xml"/><Relationship Id="rId7" Type="http://schemas.openxmlformats.org/officeDocument/2006/relationships/slide" Target="slide18.xml"/><Relationship Id="rId12" Type="http://schemas.openxmlformats.org/officeDocument/2006/relationships/slide" Target="slide13.xml"/><Relationship Id="rId17" Type="http://schemas.openxmlformats.org/officeDocument/2006/relationships/image" Target="../media/image1.png"/><Relationship Id="rId2" Type="http://schemas.openxmlformats.org/officeDocument/2006/relationships/image" Target="../media/image28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22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7.xml"/><Relationship Id="rId4" Type="http://schemas.openxmlformats.org/officeDocument/2006/relationships/slide" Target="slide1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.png"/><Relationship Id="rId3" Type="http://schemas.openxmlformats.org/officeDocument/2006/relationships/image" Target="../media/image30.jpeg"/><Relationship Id="rId7" Type="http://schemas.openxmlformats.org/officeDocument/2006/relationships/slide" Target="slide14.xml"/><Relationship Id="rId12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17.xml"/><Relationship Id="rId10" Type="http://schemas.openxmlformats.org/officeDocument/2006/relationships/image" Target="../media/image1.png"/><Relationship Id="rId4" Type="http://schemas.openxmlformats.org/officeDocument/2006/relationships/slide" Target="slide12.xml"/><Relationship Id="rId9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6.xml"/><Relationship Id="rId4" Type="http://schemas.openxmlformats.org/officeDocument/2006/relationships/image" Target="../media/image30.jpe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3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2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4.xml"/><Relationship Id="rId4" Type="http://schemas.openxmlformats.org/officeDocument/2006/relationships/image" Target="../media/image36.png"/><Relationship Id="rId9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7.png"/><Relationship Id="rId7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eg"/><Relationship Id="rId7" Type="http://schemas.openxmlformats.org/officeDocument/2006/relationships/slide" Target="slide14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1.png"/><Relationship Id="rId4" Type="http://schemas.openxmlformats.org/officeDocument/2006/relationships/image" Target="../media/image41.jpeg"/><Relationship Id="rId9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12.xml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11" Type="http://schemas.openxmlformats.org/officeDocument/2006/relationships/slide" Target="slide6.xml"/><Relationship Id="rId5" Type="http://schemas.openxmlformats.org/officeDocument/2006/relationships/image" Target="../media/image7.png"/><Relationship Id="rId10" Type="http://schemas.openxmlformats.org/officeDocument/2006/relationships/image" Target="../media/image33.png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6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liucs.net/cs101s14/n4-logic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9.xml"/><Relationship Id="rId3" Type="http://schemas.openxmlformats.org/officeDocument/2006/relationships/slide" Target="slide7.xml"/><Relationship Id="rId7" Type="http://schemas.openxmlformats.org/officeDocument/2006/relationships/slide" Target="slide18.xml"/><Relationship Id="rId12" Type="http://schemas.openxmlformats.org/officeDocument/2006/relationships/slide" Target="slide1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slide" Target="slide14.xml"/><Relationship Id="rId15" Type="http://schemas.openxmlformats.org/officeDocument/2006/relationships/slide" Target="slide13.xml"/><Relationship Id="rId10" Type="http://schemas.openxmlformats.org/officeDocument/2006/relationships/slide" Target="slide22.xml"/><Relationship Id="rId4" Type="http://schemas.openxmlformats.org/officeDocument/2006/relationships/slide" Target="slide10.xml"/><Relationship Id="rId9" Type="http://schemas.openxmlformats.org/officeDocument/2006/relationships/slide" Target="slide21.xml"/><Relationship Id="rId1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4.xml"/><Relationship Id="rId5" Type="http://schemas.openxmlformats.org/officeDocument/2006/relationships/image" Target="../media/image11.png"/><Relationship Id="rId10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5.png"/><Relationship Id="rId7" Type="http://schemas.openxmlformats.org/officeDocument/2006/relationships/slide" Target="slide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6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1" y="187532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47C049E6-84D4-78BC-6916-65E4C034774B}"/>
              </a:ext>
            </a:extLst>
          </p:cNvPr>
          <p:cNvCxnSpPr/>
          <p:nvPr/>
        </p:nvCxnSpPr>
        <p:spPr>
          <a:xfrm rot="5400000" flipH="1" flipV="1">
            <a:off x="3255693" y="185509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 Counter Advance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 Counter Advance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011x – ADD/SUB</a:t>
            </a:r>
          </a:p>
          <a:p>
            <a:pPr algn="l"/>
            <a:r>
              <a:rPr lang="en-US" sz="2000" dirty="0"/>
              <a:t>111x – ADC/SBC</a:t>
            </a:r>
          </a:p>
          <a:p>
            <a:pPr algn="l"/>
            <a:r>
              <a:rPr lang="en-US" sz="2000" dirty="0"/>
              <a:t>Note: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ALU: Not B/ A XOR 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21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010 – XOR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6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B4A67-42D4-1416-A909-C50ED1EE3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44246" y="116377"/>
            <a:ext cx="9144000" cy="5088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301139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3999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4295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715480" y="4632536"/>
            <a:ext cx="787701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39995"/>
            <a:ext cx="3966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6794" y="3239995"/>
            <a:ext cx="1079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9331" y="5091108"/>
            <a:ext cx="1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stCxn id="25" idx="0"/>
            <a:endCxn id="24" idx="1"/>
          </p:cNvCxnSpPr>
          <p:nvPr/>
        </p:nvCxnSpPr>
        <p:spPr>
          <a:xfrm flipH="1" flipV="1">
            <a:off x="3107900" y="3938878"/>
            <a:ext cx="143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0F60BB3-5D81-DD23-A193-358F1CCCF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3B557-D2B3-E136-5EEA-6489ED584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10169448" cy="415070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D38E23B-2DA5-5049-4A6D-AE8E75CBB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BEC74CD-AD63-5FB0-C7E4-9989DCCBA8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BFFADC3-D0D5-3377-474D-D55A55A1C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44AD947-DE49-992F-F786-4596657BAA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F3148FE-8960-245D-DF27-5F119AA3D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916E79-ACCD-E045-68C5-C9EF44B4A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693B6C-B9F8-E809-C03B-A613C2ACC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52438"/>
            <a:ext cx="3840480" cy="4572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Address Map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2522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C3717E-A1C2-10E8-7699-58ADA7A50086}"/>
              </a:ext>
            </a:extLst>
          </p:cNvPr>
          <p:cNvCxnSpPr>
            <a:cxnSpLocks/>
          </p:cNvCxnSpPr>
          <p:nvPr/>
        </p:nvCxnSpPr>
        <p:spPr>
          <a:xfrm>
            <a:off x="5673991" y="1124499"/>
            <a:ext cx="11314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86A9F4-0307-72FD-2D43-FC1D85EF309B}"/>
              </a:ext>
            </a:extLst>
          </p:cNvPr>
          <p:cNvSpPr txBox="1"/>
          <p:nvPr/>
        </p:nvSpPr>
        <p:spPr>
          <a:xfrm>
            <a:off x="5665433" y="90752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7094F-5359-F03D-8CA9-AE6EE3DD964C}"/>
              </a:ext>
            </a:extLst>
          </p:cNvPr>
          <p:cNvCxnSpPr>
            <a:cxnSpLocks/>
          </p:cNvCxnSpPr>
          <p:nvPr/>
        </p:nvCxnSpPr>
        <p:spPr>
          <a:xfrm>
            <a:off x="5255113" y="4810226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20731F-D549-1F4B-CC1E-6E3548E91867}"/>
              </a:ext>
            </a:extLst>
          </p:cNvPr>
          <p:cNvSpPr txBox="1"/>
          <p:nvPr/>
        </p:nvSpPr>
        <p:spPr>
          <a:xfrm>
            <a:off x="5278440" y="454054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E7089D-879F-3136-21E4-8EDBE6A3730F}"/>
              </a:ext>
            </a:extLst>
          </p:cNvPr>
          <p:cNvCxnSpPr>
            <a:cxnSpLocks/>
          </p:cNvCxnSpPr>
          <p:nvPr/>
        </p:nvCxnSpPr>
        <p:spPr>
          <a:xfrm>
            <a:off x="5255113" y="5088750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E3EA5F-D284-E02E-938A-3774C66E1D8D}"/>
              </a:ext>
            </a:extLst>
          </p:cNvPr>
          <p:cNvSpPr txBox="1"/>
          <p:nvPr/>
        </p:nvSpPr>
        <p:spPr>
          <a:xfrm>
            <a:off x="5270455" y="4840907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93AF9-43E7-7814-E4D5-8E8E18F2D972}"/>
              </a:ext>
            </a:extLst>
          </p:cNvPr>
          <p:cNvCxnSpPr/>
          <p:nvPr/>
        </p:nvCxnSpPr>
        <p:spPr>
          <a:xfrm>
            <a:off x="5252110" y="5857248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9F09-DDBB-6EBE-A8D0-FFE20D3AE680}"/>
              </a:ext>
            </a:extLst>
          </p:cNvPr>
          <p:cNvSpPr txBox="1"/>
          <p:nvPr/>
        </p:nvSpPr>
        <p:spPr>
          <a:xfrm>
            <a:off x="4348309" y="5737218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AEF8EE-1E8C-1316-32C6-A197E4B422D8}"/>
              </a:ext>
            </a:extLst>
          </p:cNvPr>
          <p:cNvCxnSpPr/>
          <p:nvPr/>
        </p:nvCxnSpPr>
        <p:spPr>
          <a:xfrm>
            <a:off x="5247745" y="6222117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4E58C8-53BB-3764-00F0-84D64A157959}"/>
              </a:ext>
            </a:extLst>
          </p:cNvPr>
          <p:cNvSpPr txBox="1"/>
          <p:nvPr/>
        </p:nvSpPr>
        <p:spPr>
          <a:xfrm>
            <a:off x="4276004" y="6077851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1D9446-266B-160A-F81A-F561977CC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632657"/>
            <a:ext cx="364842" cy="2831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036A28-B118-9336-DBEE-1117C6AC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915856"/>
            <a:ext cx="364842" cy="2831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E92791-4EB1-A162-6461-776B45DF5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3483" y="5685002"/>
            <a:ext cx="364842" cy="2831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C572EA-981F-F01E-E0E2-86E467B24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7532" y="6027752"/>
            <a:ext cx="364842" cy="2831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413F8C0-373A-1E50-255D-3930CEE01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828662" y="1038079"/>
            <a:ext cx="364842" cy="28319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820E7D3-92EF-CEB1-3FCB-45D0FFBCAEC0}"/>
              </a:ext>
            </a:extLst>
          </p:cNvPr>
          <p:cNvSpPr/>
          <p:nvPr/>
        </p:nvSpPr>
        <p:spPr>
          <a:xfrm>
            <a:off x="6884959" y="116880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43" idx="1"/>
          </p:cNvCxnSpPr>
          <p:nvPr/>
        </p:nvCxnSpPr>
        <p:spPr>
          <a:xfrm rot="10800000" flipH="1" flipV="1">
            <a:off x="3837300" y="2610403"/>
            <a:ext cx="2969578" cy="3167403"/>
          </a:xfrm>
          <a:prstGeom prst="bentConnector3">
            <a:avLst>
              <a:gd name="adj1" fmla="val -76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B49AC5-C3D6-67CA-28AC-AAC2562D1A22}"/>
              </a:ext>
            </a:extLst>
          </p:cNvPr>
          <p:cNvSpPr/>
          <p:nvPr/>
        </p:nvSpPr>
        <p:spPr>
          <a:xfrm>
            <a:off x="6806878" y="572901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87" idx="1"/>
          </p:cNvCxnSpPr>
          <p:nvPr/>
        </p:nvCxnSpPr>
        <p:spPr>
          <a:xfrm>
            <a:off x="6218186" y="2659198"/>
            <a:ext cx="597999" cy="2057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F38CC8D-1C01-6B3E-1419-15F2479170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7645" y="5833737"/>
            <a:ext cx="331996" cy="2201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2C465BAC-9944-3A10-A45D-10D383F5DB61}"/>
              </a:ext>
            </a:extLst>
          </p:cNvPr>
          <p:cNvSpPr/>
          <p:nvPr/>
        </p:nvSpPr>
        <p:spPr>
          <a:xfrm>
            <a:off x="6816185" y="466750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8D19A6E-5F47-9767-EC2D-7C88D9708AD6}"/>
              </a:ext>
            </a:extLst>
          </p:cNvPr>
          <p:cNvCxnSpPr>
            <a:cxnSpLocks/>
            <a:stCxn id="49" idx="3"/>
            <a:endCxn id="90" idx="1"/>
          </p:cNvCxnSpPr>
          <p:nvPr/>
        </p:nvCxnSpPr>
        <p:spPr>
          <a:xfrm>
            <a:off x="6218186" y="2659198"/>
            <a:ext cx="596388" cy="23494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8443901-F2A5-72B8-0425-8A458919462F}"/>
              </a:ext>
            </a:extLst>
          </p:cNvPr>
          <p:cNvSpPr/>
          <p:nvPr/>
        </p:nvSpPr>
        <p:spPr>
          <a:xfrm>
            <a:off x="6814574" y="495986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BEDBF95-3C4F-0E7B-30FE-6B1C52FB0921}"/>
              </a:ext>
            </a:extLst>
          </p:cNvPr>
          <p:cNvSpPr txBox="1"/>
          <p:nvPr/>
        </p:nvSpPr>
        <p:spPr>
          <a:xfrm>
            <a:off x="7193504" y="591543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MMIO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E79F1B-708A-64EA-C90E-7EDDF6763A6F}"/>
              </a:ext>
            </a:extLst>
          </p:cNvPr>
          <p:cNvSpPr txBox="1"/>
          <p:nvPr/>
        </p:nvSpPr>
        <p:spPr>
          <a:xfrm>
            <a:off x="7193504" y="4820796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SRAM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C4FEA-F8C5-BC47-F983-C17B62DFECE4}"/>
              </a:ext>
            </a:extLst>
          </p:cNvPr>
          <p:cNvSpPr txBox="1"/>
          <p:nvPr/>
        </p:nvSpPr>
        <p:spPr>
          <a:xfrm>
            <a:off x="1656598" y="163380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Addr</a:t>
            </a:r>
            <a:r>
              <a:rPr lang="en-US" dirty="0"/>
              <a:t>[15:13]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D88F4C-533D-4ED5-78A0-4BCE0990BAB4}"/>
              </a:ext>
            </a:extLst>
          </p:cNvPr>
          <p:cNvSpPr txBox="1"/>
          <p:nvPr/>
        </p:nvSpPr>
        <p:spPr>
          <a:xfrm>
            <a:off x="7193504" y="1030915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EEPROM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6300766-2893-DC42-69E7-EF1B5C8E8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C10E07C-C632-CA05-B344-6948D220AE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1C648F7-C9DC-723F-F36C-C6EBE4A2F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961CA60-F850-4858-00FF-9C6BA30ED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E056039-B49B-4108-05C5-1BBD6A9B7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6535548-FEAA-F19B-3BF4-715CEA7D4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5ED7599-980F-DE72-F4EE-AEE0135A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4EA426F-9CCD-E32C-5A57-96A7A48C8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39853D5-93AF-3C65-4B63-E490B76D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4102396-082F-07F2-0BC5-98DC0B4A0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Sequence of Instruction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53477" y="217977"/>
            <a:ext cx="9144000" cy="4150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927E165-9A7D-C53A-0C50-339693F98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4DFABA-6C78-1979-BC92-A78B25CDF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1050" y="6366009"/>
            <a:ext cx="2743200" cy="365125"/>
          </a:xfr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6D0F0-DC95-41AF-A605-A11A2E42E4DC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96618</TotalTime>
  <Words>6315</Words>
  <Application>Microsoft Office PowerPoint</Application>
  <PresentationFormat>Widescreen</PresentationFormat>
  <Paragraphs>2443</Paragraphs>
  <Slides>56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Unified Bus Operation</vt:lpstr>
      <vt:lpstr>PowerPoint Presentation</vt:lpstr>
      <vt:lpstr>Sequence of Instruction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</vt:lpstr>
      <vt:lpstr>Program Counter</vt:lpstr>
      <vt:lpstr>Program Counter Advance</vt:lpstr>
      <vt:lpstr>Program Counter Advance</vt:lpstr>
      <vt:lpstr>OpCode Decoder</vt:lpstr>
      <vt:lpstr>Output H Register to Bus</vt:lpstr>
      <vt:lpstr>PowerPoint Presentation</vt:lpstr>
      <vt:lpstr>Branch</vt:lpstr>
      <vt:lpstr>ALU: ADD Carry/SUB Carry</vt:lpstr>
      <vt:lpstr>ALU: Not B/ A XOR B</vt:lpstr>
      <vt:lpstr>SRAM</vt:lpstr>
      <vt:lpstr>Display</vt:lpstr>
      <vt:lpstr>Display Load</vt:lpstr>
      <vt:lpstr>SD Card – Page Load / Store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86</cp:revision>
  <cp:lastPrinted>2024-01-28T02:59:41Z</cp:lastPrinted>
  <dcterms:created xsi:type="dcterms:W3CDTF">2022-02-06T02:47:09Z</dcterms:created>
  <dcterms:modified xsi:type="dcterms:W3CDTF">2024-02-19T18:44:08Z</dcterms:modified>
</cp:coreProperties>
</file>